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58.xml" ContentType="application/vnd.openxmlformats-officedocument.presentationml.tags+xml"/>
  <Override PartName="/ppt/tags/tag259.xml" ContentType="application/vnd.openxmlformats-officedocument.presentationml.tags+xml"/>
  <Override PartName="/ppt/tags/tag26.xml" ContentType="application/vnd.openxmlformats-officedocument.presentationml.tags+xml"/>
  <Override PartName="/ppt/tags/tag260.xml" ContentType="application/vnd.openxmlformats-officedocument.presentationml.tags+xml"/>
  <Override PartName="/ppt/tags/tag261.xml" ContentType="application/vnd.openxmlformats-officedocument.presentationml.tags+xml"/>
  <Override PartName="/ppt/tags/tag262.xml" ContentType="application/vnd.openxmlformats-officedocument.presentationml.tags+xml"/>
  <Override PartName="/ppt/tags/tag263.xml" ContentType="application/vnd.openxmlformats-officedocument.presentationml.tags+xml"/>
  <Override PartName="/ppt/tags/tag264.xml" ContentType="application/vnd.openxmlformats-officedocument.presentationml.tags+xml"/>
  <Override PartName="/ppt/tags/tag265.xml" ContentType="application/vnd.openxmlformats-officedocument.presentationml.tags+xml"/>
  <Override PartName="/ppt/tags/tag266.xml" ContentType="application/vnd.openxmlformats-officedocument.presentationml.tags+xml"/>
  <Override PartName="/ppt/tags/tag267.xml" ContentType="application/vnd.openxmlformats-officedocument.presentationml.tags+xml"/>
  <Override PartName="/ppt/tags/tag268.xml" ContentType="application/vnd.openxmlformats-officedocument.presentationml.tags+xml"/>
  <Override PartName="/ppt/tags/tag269.xml" ContentType="application/vnd.openxmlformats-officedocument.presentationml.tags+xml"/>
  <Override PartName="/ppt/tags/tag27.xml" ContentType="application/vnd.openxmlformats-officedocument.presentationml.tags+xml"/>
  <Override PartName="/ppt/tags/tag270.xml" ContentType="application/vnd.openxmlformats-officedocument.presentationml.tags+xml"/>
  <Override PartName="/ppt/tags/tag271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sldIdLst>
    <p:sldId id="260" r:id="rId4"/>
    <p:sldId id="277" r:id="rId5"/>
    <p:sldId id="263" r:id="rId6"/>
    <p:sldId id="283" r:id="rId7"/>
    <p:sldId id="265" r:id="rId8"/>
    <p:sldId id="279" r:id="rId9"/>
    <p:sldId id="267" r:id="rId10"/>
    <p:sldId id="268" r:id="rId11"/>
    <p:sldId id="288" r:id="rId12"/>
    <p:sldId id="286" r:id="rId13"/>
    <p:sldId id="289" r:id="rId14"/>
    <p:sldId id="269" r:id="rId15"/>
    <p:sldId id="270" r:id="rId16"/>
    <p:sldId id="281" r:id="rId17"/>
    <p:sldId id="290" r:id="rId18"/>
    <p:sldId id="276" r:id="rId1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016A7D"/>
    <a:srgbClr val="C34D07"/>
    <a:srgbClr val="F7860C"/>
    <a:srgbClr val="CB8611"/>
    <a:srgbClr val="AA5C5C"/>
    <a:srgbClr val="EAF3B0"/>
    <a:srgbClr val="910426"/>
    <a:srgbClr val="AAAAC6"/>
    <a:srgbClr val="4A336B"/>
    <a:srgbClr val="EDD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0" Type="http://schemas.openxmlformats.org/officeDocument/2006/relationships/tags" Target="../tags/tag9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17.xml"/><Relationship Id="rId8" Type="http://schemas.openxmlformats.org/officeDocument/2006/relationships/tags" Target="../tags/tag16.xml"/><Relationship Id="rId7" Type="http://schemas.openxmlformats.org/officeDocument/2006/relationships/tags" Target="../tags/tag15.xml"/><Relationship Id="rId6" Type="http://schemas.openxmlformats.org/officeDocument/2006/relationships/tags" Target="../tags/tag14.xml"/><Relationship Id="rId5" Type="http://schemas.openxmlformats.org/officeDocument/2006/relationships/tags" Target="../tags/tag13.xml"/><Relationship Id="rId4" Type="http://schemas.openxmlformats.org/officeDocument/2006/relationships/tags" Target="../tags/tag12.xml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1" Type="http://schemas.openxmlformats.org/officeDocument/2006/relationships/tags" Target="../tags/tag19.xml"/><Relationship Id="rId10" Type="http://schemas.openxmlformats.org/officeDocument/2006/relationships/tags" Target="../tags/tag1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29.xml"/><Relationship Id="rId5" Type="http://schemas.openxmlformats.org/officeDocument/2006/relationships/tags" Target="../tags/tag28.xml"/><Relationship Id="rId4" Type="http://schemas.openxmlformats.org/officeDocument/2006/relationships/tags" Target="../tags/tag27.xml"/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5" Type="http://schemas.openxmlformats.org/officeDocument/2006/relationships/tags" Target="../tags/tag43.xml"/><Relationship Id="rId14" Type="http://schemas.openxmlformats.org/officeDocument/2006/relationships/tags" Target="../tags/tag42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tags" Target="../tags/tag47.xml"/><Relationship Id="rId4" Type="http://schemas.openxmlformats.org/officeDocument/2006/relationships/tags" Target="../tags/tag46.xml"/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55.xml"/><Relationship Id="rId8" Type="http://schemas.openxmlformats.org/officeDocument/2006/relationships/tags" Target="../tags/tag54.xml"/><Relationship Id="rId7" Type="http://schemas.openxmlformats.org/officeDocument/2006/relationships/tags" Target="../tags/tag53.xml"/><Relationship Id="rId6" Type="http://schemas.openxmlformats.org/officeDocument/2006/relationships/tags" Target="../tags/tag52.xml"/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8" Type="http://schemas.openxmlformats.org/officeDocument/2006/relationships/tags" Target="../tags/tag64.xml"/><Relationship Id="rId17" Type="http://schemas.openxmlformats.org/officeDocument/2006/relationships/tags" Target="../tags/tag63.xml"/><Relationship Id="rId16" Type="http://schemas.openxmlformats.org/officeDocument/2006/relationships/tags" Target="../tags/tag62.xml"/><Relationship Id="rId15" Type="http://schemas.openxmlformats.org/officeDocument/2006/relationships/tags" Target="../tags/tag61.xml"/><Relationship Id="rId14" Type="http://schemas.openxmlformats.org/officeDocument/2006/relationships/tags" Target="../tags/tag60.xml"/><Relationship Id="rId13" Type="http://schemas.openxmlformats.org/officeDocument/2006/relationships/tags" Target="../tags/tag59.xml"/><Relationship Id="rId12" Type="http://schemas.openxmlformats.org/officeDocument/2006/relationships/tags" Target="../tags/tag58.xml"/><Relationship Id="rId11" Type="http://schemas.openxmlformats.org/officeDocument/2006/relationships/tags" Target="../tags/tag57.xml"/><Relationship Id="rId10" Type="http://schemas.openxmlformats.org/officeDocument/2006/relationships/tags" Target="../tags/tag56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5" Type="http://schemas.openxmlformats.org/officeDocument/2006/relationships/tags" Target="../tags/tag81.xml"/><Relationship Id="rId4" Type="http://schemas.openxmlformats.org/officeDocument/2006/relationships/tags" Target="../tags/tag80.xml"/><Relationship Id="rId3" Type="http://schemas.openxmlformats.org/officeDocument/2006/relationships/tags" Target="../tags/tag79.xml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9" Type="http://schemas.openxmlformats.org/officeDocument/2006/relationships/tags" Target="../tags/tag89.xml"/><Relationship Id="rId8" Type="http://schemas.openxmlformats.org/officeDocument/2006/relationships/tags" Target="../tags/tag88.xml"/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8" Type="http://schemas.openxmlformats.org/officeDocument/2006/relationships/tags" Target="../tags/tag98.xml"/><Relationship Id="rId17" Type="http://schemas.openxmlformats.org/officeDocument/2006/relationships/tags" Target="../tags/tag97.xml"/><Relationship Id="rId16" Type="http://schemas.openxmlformats.org/officeDocument/2006/relationships/tags" Target="../tags/tag96.xml"/><Relationship Id="rId15" Type="http://schemas.openxmlformats.org/officeDocument/2006/relationships/tags" Target="../tags/tag95.xml"/><Relationship Id="rId14" Type="http://schemas.openxmlformats.org/officeDocument/2006/relationships/tags" Target="../tags/tag94.xml"/><Relationship Id="rId13" Type="http://schemas.openxmlformats.org/officeDocument/2006/relationships/tags" Target="../tags/tag93.xml"/><Relationship Id="rId12" Type="http://schemas.openxmlformats.org/officeDocument/2006/relationships/tags" Target="../tags/tag92.xml"/><Relationship Id="rId11" Type="http://schemas.openxmlformats.org/officeDocument/2006/relationships/tags" Target="../tags/tag91.xml"/><Relationship Id="rId10" Type="http://schemas.openxmlformats.org/officeDocument/2006/relationships/tags" Target="../tags/tag90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tags" Target="../tags/tag99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102.xm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9" Type="http://schemas.openxmlformats.org/officeDocument/2006/relationships/tags" Target="../tags/tag110.xml"/><Relationship Id="rId8" Type="http://schemas.openxmlformats.org/officeDocument/2006/relationships/tags" Target="../tags/tag109.xml"/><Relationship Id="rId7" Type="http://schemas.openxmlformats.org/officeDocument/2006/relationships/tags" Target="../tags/tag108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1" Type="http://schemas.openxmlformats.org/officeDocument/2006/relationships/tags" Target="../tags/tag122.xml"/><Relationship Id="rId20" Type="http://schemas.openxmlformats.org/officeDocument/2006/relationships/tags" Target="../tags/tag121.xml"/><Relationship Id="rId2" Type="http://schemas.openxmlformats.org/officeDocument/2006/relationships/tags" Target="../tags/tag103.xml"/><Relationship Id="rId19" Type="http://schemas.openxmlformats.org/officeDocument/2006/relationships/tags" Target="../tags/tag120.xml"/><Relationship Id="rId18" Type="http://schemas.openxmlformats.org/officeDocument/2006/relationships/tags" Target="../tags/tag119.xml"/><Relationship Id="rId17" Type="http://schemas.openxmlformats.org/officeDocument/2006/relationships/tags" Target="../tags/tag118.xml"/><Relationship Id="rId16" Type="http://schemas.openxmlformats.org/officeDocument/2006/relationships/tags" Target="../tags/tag117.xml"/><Relationship Id="rId15" Type="http://schemas.openxmlformats.org/officeDocument/2006/relationships/tags" Target="../tags/tag116.xml"/><Relationship Id="rId14" Type="http://schemas.openxmlformats.org/officeDocument/2006/relationships/tags" Target="../tags/tag115.xml"/><Relationship Id="rId13" Type="http://schemas.openxmlformats.org/officeDocument/2006/relationships/tags" Target="../tags/tag114.xml"/><Relationship Id="rId12" Type="http://schemas.openxmlformats.org/officeDocument/2006/relationships/tags" Target="../tags/tag113.xml"/><Relationship Id="rId11" Type="http://schemas.openxmlformats.org/officeDocument/2006/relationships/tags" Target="../tags/tag112.xml"/><Relationship Id="rId10" Type="http://schemas.openxmlformats.org/officeDocument/2006/relationships/tags" Target="../tags/tag111.xml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2" Type="http://schemas.openxmlformats.org/officeDocument/2006/relationships/tags" Target="../tags/tag143.xml"/><Relationship Id="rId21" Type="http://schemas.openxmlformats.org/officeDocument/2006/relationships/tags" Target="../tags/tag142.xml"/><Relationship Id="rId20" Type="http://schemas.openxmlformats.org/officeDocument/2006/relationships/tags" Target="../tags/tag141.xml"/><Relationship Id="rId2" Type="http://schemas.openxmlformats.org/officeDocument/2006/relationships/tags" Target="../tags/tag123.xml"/><Relationship Id="rId19" Type="http://schemas.openxmlformats.org/officeDocument/2006/relationships/tags" Target="../tags/tag140.xml"/><Relationship Id="rId18" Type="http://schemas.openxmlformats.org/officeDocument/2006/relationships/tags" Target="../tags/tag139.xml"/><Relationship Id="rId17" Type="http://schemas.openxmlformats.org/officeDocument/2006/relationships/tags" Target="../tags/tag138.xml"/><Relationship Id="rId16" Type="http://schemas.openxmlformats.org/officeDocument/2006/relationships/tags" Target="../tags/tag137.xml"/><Relationship Id="rId15" Type="http://schemas.openxmlformats.org/officeDocument/2006/relationships/tags" Target="../tags/tag136.xml"/><Relationship Id="rId14" Type="http://schemas.openxmlformats.org/officeDocument/2006/relationships/tags" Target="../tags/tag135.xml"/><Relationship Id="rId13" Type="http://schemas.openxmlformats.org/officeDocument/2006/relationships/tags" Target="../tags/tag134.xml"/><Relationship Id="rId12" Type="http://schemas.openxmlformats.org/officeDocument/2006/relationships/tags" Target="../tags/tag133.xml"/><Relationship Id="rId11" Type="http://schemas.openxmlformats.org/officeDocument/2006/relationships/tags" Target="../tags/tag132.xml"/><Relationship Id="rId10" Type="http://schemas.openxmlformats.org/officeDocument/2006/relationships/tags" Target="../tags/tag131.xml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9" Type="http://schemas.openxmlformats.org/officeDocument/2006/relationships/tags" Target="../tags/tag151.xml"/><Relationship Id="rId8" Type="http://schemas.openxmlformats.org/officeDocument/2006/relationships/tags" Target="../tags/tag150.xml"/><Relationship Id="rId7" Type="http://schemas.openxmlformats.org/officeDocument/2006/relationships/tags" Target="../tags/tag149.xml"/><Relationship Id="rId6" Type="http://schemas.openxmlformats.org/officeDocument/2006/relationships/tags" Target="../tags/tag148.xml"/><Relationship Id="rId5" Type="http://schemas.openxmlformats.org/officeDocument/2006/relationships/tags" Target="../tags/tag147.xml"/><Relationship Id="rId4" Type="http://schemas.openxmlformats.org/officeDocument/2006/relationships/tags" Target="../tags/tag146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9" Type="http://schemas.openxmlformats.org/officeDocument/2006/relationships/tags" Target="../tags/tag161.xml"/><Relationship Id="rId18" Type="http://schemas.openxmlformats.org/officeDocument/2006/relationships/tags" Target="../tags/tag160.xml"/><Relationship Id="rId17" Type="http://schemas.openxmlformats.org/officeDocument/2006/relationships/tags" Target="../tags/tag159.xml"/><Relationship Id="rId16" Type="http://schemas.openxmlformats.org/officeDocument/2006/relationships/tags" Target="../tags/tag158.xml"/><Relationship Id="rId15" Type="http://schemas.openxmlformats.org/officeDocument/2006/relationships/tags" Target="../tags/tag157.xml"/><Relationship Id="rId14" Type="http://schemas.openxmlformats.org/officeDocument/2006/relationships/tags" Target="../tags/tag156.xml"/><Relationship Id="rId13" Type="http://schemas.openxmlformats.org/officeDocument/2006/relationships/tags" Target="../tags/tag155.xml"/><Relationship Id="rId12" Type="http://schemas.openxmlformats.org/officeDocument/2006/relationships/tags" Target="../tags/tag154.xml"/><Relationship Id="rId11" Type="http://schemas.openxmlformats.org/officeDocument/2006/relationships/tags" Target="../tags/tag153.xml"/><Relationship Id="rId10" Type="http://schemas.openxmlformats.org/officeDocument/2006/relationships/tags" Target="../tags/tag152.xml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9" Type="http://schemas.openxmlformats.org/officeDocument/2006/relationships/tags" Target="../tags/tag169.xml"/><Relationship Id="rId8" Type="http://schemas.openxmlformats.org/officeDocument/2006/relationships/tags" Target="../tags/tag168.xml"/><Relationship Id="rId7" Type="http://schemas.openxmlformats.org/officeDocument/2006/relationships/tags" Target="../tags/tag167.xml"/><Relationship Id="rId6" Type="http://schemas.openxmlformats.org/officeDocument/2006/relationships/tags" Target="../tags/tag166.xml"/><Relationship Id="rId5" Type="http://schemas.openxmlformats.org/officeDocument/2006/relationships/tags" Target="../tags/tag165.xml"/><Relationship Id="rId4" Type="http://schemas.openxmlformats.org/officeDocument/2006/relationships/tags" Target="../tags/tag164.xml"/><Relationship Id="rId3" Type="http://schemas.openxmlformats.org/officeDocument/2006/relationships/tags" Target="../tags/tag163.xml"/><Relationship Id="rId26" Type="http://schemas.openxmlformats.org/officeDocument/2006/relationships/tags" Target="../tags/tag186.xml"/><Relationship Id="rId25" Type="http://schemas.openxmlformats.org/officeDocument/2006/relationships/tags" Target="../tags/tag185.xml"/><Relationship Id="rId24" Type="http://schemas.openxmlformats.org/officeDocument/2006/relationships/tags" Target="../tags/tag184.xml"/><Relationship Id="rId23" Type="http://schemas.openxmlformats.org/officeDocument/2006/relationships/tags" Target="../tags/tag183.xml"/><Relationship Id="rId22" Type="http://schemas.openxmlformats.org/officeDocument/2006/relationships/tags" Target="../tags/tag182.xml"/><Relationship Id="rId21" Type="http://schemas.openxmlformats.org/officeDocument/2006/relationships/tags" Target="../tags/tag181.xml"/><Relationship Id="rId20" Type="http://schemas.openxmlformats.org/officeDocument/2006/relationships/tags" Target="../tags/tag180.xml"/><Relationship Id="rId2" Type="http://schemas.openxmlformats.org/officeDocument/2006/relationships/tags" Target="../tags/tag162.xml"/><Relationship Id="rId19" Type="http://schemas.openxmlformats.org/officeDocument/2006/relationships/tags" Target="../tags/tag179.xml"/><Relationship Id="rId18" Type="http://schemas.openxmlformats.org/officeDocument/2006/relationships/tags" Target="../tags/tag178.xml"/><Relationship Id="rId17" Type="http://schemas.openxmlformats.org/officeDocument/2006/relationships/tags" Target="../tags/tag177.xml"/><Relationship Id="rId16" Type="http://schemas.openxmlformats.org/officeDocument/2006/relationships/tags" Target="../tags/tag176.xml"/><Relationship Id="rId15" Type="http://schemas.openxmlformats.org/officeDocument/2006/relationships/tags" Target="../tags/tag175.xml"/><Relationship Id="rId14" Type="http://schemas.openxmlformats.org/officeDocument/2006/relationships/tags" Target="../tags/tag174.xml"/><Relationship Id="rId13" Type="http://schemas.openxmlformats.org/officeDocument/2006/relationships/tags" Target="../tags/tag173.xml"/><Relationship Id="rId12" Type="http://schemas.openxmlformats.org/officeDocument/2006/relationships/tags" Target="../tags/tag172.xml"/><Relationship Id="rId11" Type="http://schemas.openxmlformats.org/officeDocument/2006/relationships/tags" Target="../tags/tag171.xml"/><Relationship Id="rId10" Type="http://schemas.openxmlformats.org/officeDocument/2006/relationships/tags" Target="../tags/tag170.xml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9" Type="http://schemas.openxmlformats.org/officeDocument/2006/relationships/tags" Target="../tags/tag194.xml"/><Relationship Id="rId8" Type="http://schemas.openxmlformats.org/officeDocument/2006/relationships/tags" Target="../tags/tag193.xml"/><Relationship Id="rId7" Type="http://schemas.openxmlformats.org/officeDocument/2006/relationships/tags" Target="../tags/tag192.xml"/><Relationship Id="rId6" Type="http://schemas.openxmlformats.org/officeDocument/2006/relationships/tags" Target="../tags/tag191.xml"/><Relationship Id="rId5" Type="http://schemas.openxmlformats.org/officeDocument/2006/relationships/tags" Target="../tags/tag190.xml"/><Relationship Id="rId4" Type="http://schemas.openxmlformats.org/officeDocument/2006/relationships/tags" Target="../tags/tag189.xml"/><Relationship Id="rId3" Type="http://schemas.openxmlformats.org/officeDocument/2006/relationships/tags" Target="../tags/tag188.xml"/><Relationship Id="rId2" Type="http://schemas.openxmlformats.org/officeDocument/2006/relationships/tags" Target="../tags/tag187.xml"/><Relationship Id="rId10" Type="http://schemas.openxmlformats.org/officeDocument/2006/relationships/tags" Target="../tags/tag195.xm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9" Type="http://schemas.openxmlformats.org/officeDocument/2006/relationships/tags" Target="../tags/tag203.xml"/><Relationship Id="rId8" Type="http://schemas.openxmlformats.org/officeDocument/2006/relationships/tags" Target="../tags/tag202.xml"/><Relationship Id="rId7" Type="http://schemas.openxmlformats.org/officeDocument/2006/relationships/tags" Target="../tags/tag201.xml"/><Relationship Id="rId6" Type="http://schemas.openxmlformats.org/officeDocument/2006/relationships/tags" Target="../tags/tag200.xml"/><Relationship Id="rId5" Type="http://schemas.openxmlformats.org/officeDocument/2006/relationships/tags" Target="../tags/tag199.xml"/><Relationship Id="rId4" Type="http://schemas.openxmlformats.org/officeDocument/2006/relationships/tags" Target="../tags/tag198.xml"/><Relationship Id="rId3" Type="http://schemas.openxmlformats.org/officeDocument/2006/relationships/tags" Target="../tags/tag197.xml"/><Relationship Id="rId2" Type="http://schemas.openxmlformats.org/officeDocument/2006/relationships/tags" Target="../tags/tag196.xml"/><Relationship Id="rId10" Type="http://schemas.openxmlformats.org/officeDocument/2006/relationships/tags" Target="../tags/tag204.xml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tags" Target="../tags/tag206.xml"/><Relationship Id="rId2" Type="http://schemas.openxmlformats.org/officeDocument/2006/relationships/tags" Target="../tags/tag205.xml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68" y="136131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68" y="38409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184" y="523097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1_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29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1" name="装饰  0"/>
          <p:cNvSpPr>
            <a:spLocks noGrp="1"/>
          </p:cNvSpPr>
          <p:nvPr>
            <p:ph type="body" idx="16390" hasCustomPrompt="1"/>
            <p:custDataLst>
              <p:tags r:id="rId3"/>
            </p:custDataLst>
          </p:nvPr>
        </p:nvSpPr>
        <p:spPr>
          <a:xfrm>
            <a:off x="609600" y="1524000"/>
            <a:ext cx="5334000" cy="4724400"/>
          </a:xfrm>
          <a:custGeom>
            <a:avLst/>
            <a:gdLst>
              <a:gd name="connisteX0" fmla="*/ 0 w 5334000"/>
              <a:gd name="connsiteY0" fmla="*/ 203200 h 4724400"/>
              <a:gd name="connisteX1" fmla="*/ 203200 w 5334000"/>
              <a:gd name="connsiteY1" fmla="*/ 0 h 4724400"/>
              <a:gd name="connisteX2" fmla="*/ 5130800 w 5334000"/>
              <a:gd name="connsiteY2" fmla="*/ 0 h 4724400"/>
              <a:gd name="connisteX3" fmla="*/ 5334000 w 5334000"/>
              <a:gd name="connsiteY3" fmla="*/ 203200 h 4724400"/>
              <a:gd name="connisteX4" fmla="*/ 5334000 w 5334000"/>
              <a:gd name="connsiteY4" fmla="*/ 4521200 h 4724400"/>
              <a:gd name="connisteX5" fmla="*/ 5130800 w 5334000"/>
              <a:gd name="connsiteY5" fmla="*/ 4724400 h 4724400"/>
              <a:gd name="connisteX6" fmla="*/ 203200 w 5334000"/>
              <a:gd name="connsiteY6" fmla="*/ 4724400 h 4724400"/>
              <a:gd name="connisteX7" fmla="*/ 0 w 5334000"/>
              <a:gd name="connsiteY7" fmla="*/ 4521200 h 4724400"/>
              <a:gd name="connisteX8" fmla="*/ 0 w 53340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4521200"/>
                </a:lnTo>
                <a:cubicBezTo>
                  <a:pt x="5334000" y="4633424"/>
                  <a:pt x="5243024" y="4724400"/>
                  <a:pt x="51308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2" name="图片占位符 31"/>
          <p:cNvSpPr>
            <a:spLocks noGrp="1"/>
          </p:cNvSpPr>
          <p:nvPr>
            <p:ph type="pic" idx="16391" hasCustomPrompt="1"/>
            <p:custDataLst>
              <p:tags r:id="rId4"/>
            </p:custDataLst>
          </p:nvPr>
        </p:nvSpPr>
        <p:spPr>
          <a:xfrm>
            <a:off x="2108200" y="1955800"/>
            <a:ext cx="2336800" cy="2336800"/>
          </a:xfrm>
          <a:custGeom>
            <a:avLst/>
            <a:gdLst>
              <a:gd name="connisteX0" fmla="*/ 0 w 2336800"/>
              <a:gd name="connsiteY0" fmla="*/ 1168400 h 2336800"/>
              <a:gd name="connisteX1" fmla="*/ 1168400 w 2336800"/>
              <a:gd name="connsiteY1" fmla="*/ 0 h 2336800"/>
              <a:gd name="connisteX2" fmla="*/ 1168400 w 2336800"/>
              <a:gd name="connsiteY2" fmla="*/ 0 h 2336800"/>
              <a:gd name="connisteX3" fmla="*/ 2336800 w 2336800"/>
              <a:gd name="connsiteY3" fmla="*/ 1168400 h 2336800"/>
              <a:gd name="connisteX4" fmla="*/ 2336800 w 2336800"/>
              <a:gd name="connsiteY4" fmla="*/ 1168400 h 2336800"/>
              <a:gd name="connisteX5" fmla="*/ 1168400 w 2336800"/>
              <a:gd name="connsiteY5" fmla="*/ 2336800 h 2336800"/>
              <a:gd name="connisteX6" fmla="*/ 1168400 w 2336800"/>
              <a:gd name="connsiteY6" fmla="*/ 2336800 h 2336800"/>
              <a:gd name="connisteX7" fmla="*/ 0 w 2336800"/>
              <a:gd name="connsiteY7" fmla="*/ 1168400 h 2336800"/>
              <a:gd name="connisteX8" fmla="*/ 0 w 2336800"/>
              <a:gd name="connsiteY8" fmla="*/ 11684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336800" h="2336800">
                <a:moveTo>
                  <a:pt x="0" y="1168400"/>
                </a:moveTo>
                <a:cubicBezTo>
                  <a:pt x="0" y="523110"/>
                  <a:pt x="523110" y="0"/>
                  <a:pt x="1168400" y="0"/>
                </a:cubicBezTo>
                <a:lnTo>
                  <a:pt x="1168400" y="0"/>
                </a:lnTo>
                <a:cubicBezTo>
                  <a:pt x="1813690" y="0"/>
                  <a:pt x="2336800" y="523110"/>
                  <a:pt x="2336800" y="1168400"/>
                </a:cubicBezTo>
                <a:lnTo>
                  <a:pt x="2336800" y="1168400"/>
                </a:lnTo>
                <a:cubicBezTo>
                  <a:pt x="2336800" y="1813690"/>
                  <a:pt x="1813690" y="2336800"/>
                  <a:pt x="1168400" y="2336800"/>
                </a:cubicBezTo>
                <a:lnTo>
                  <a:pt x="1168400" y="2336800"/>
                </a:lnTo>
                <a:cubicBezTo>
                  <a:pt x="523110" y="2336800"/>
                  <a:pt x="0" y="1813690"/>
                  <a:pt x="0" y="1168400"/>
                </a:cubicBezTo>
                <a:lnTo>
                  <a:pt x="0" y="11684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33" name="文本占位符 32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1016000" y="4648200"/>
            <a:ext cx="452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34" name="文本占位符 33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1016000" y="5207000"/>
            <a:ext cx="4521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5" name="装饰  4"/>
          <p:cNvSpPr>
            <a:spLocks noGrp="1"/>
          </p:cNvSpPr>
          <p:nvPr>
            <p:ph type="body" idx="16392" hasCustomPrompt="1"/>
            <p:custDataLst>
              <p:tags r:id="rId7"/>
            </p:custDataLst>
          </p:nvPr>
        </p:nvSpPr>
        <p:spPr>
          <a:xfrm>
            <a:off x="6248400" y="1524000"/>
            <a:ext cx="5334000" cy="4724400"/>
          </a:xfrm>
          <a:custGeom>
            <a:avLst/>
            <a:gdLst>
              <a:gd name="connisteX0" fmla="*/ 0 w 5334000"/>
              <a:gd name="connsiteY0" fmla="*/ 203200 h 4724400"/>
              <a:gd name="connisteX1" fmla="*/ 203200 w 5334000"/>
              <a:gd name="connsiteY1" fmla="*/ 0 h 4724400"/>
              <a:gd name="connisteX2" fmla="*/ 5130800 w 5334000"/>
              <a:gd name="connsiteY2" fmla="*/ 0 h 4724400"/>
              <a:gd name="connisteX3" fmla="*/ 5334000 w 5334000"/>
              <a:gd name="connsiteY3" fmla="*/ 203200 h 4724400"/>
              <a:gd name="connisteX4" fmla="*/ 5334000 w 5334000"/>
              <a:gd name="connsiteY4" fmla="*/ 4521200 h 4724400"/>
              <a:gd name="connisteX5" fmla="*/ 5130800 w 5334000"/>
              <a:gd name="connsiteY5" fmla="*/ 4724400 h 4724400"/>
              <a:gd name="connisteX6" fmla="*/ 203200 w 5334000"/>
              <a:gd name="connsiteY6" fmla="*/ 4724400 h 4724400"/>
              <a:gd name="connisteX7" fmla="*/ 0 w 5334000"/>
              <a:gd name="connsiteY7" fmla="*/ 4521200 h 4724400"/>
              <a:gd name="connisteX8" fmla="*/ 0 w 53340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3340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4521200"/>
                </a:lnTo>
                <a:cubicBezTo>
                  <a:pt x="5334000" y="4633424"/>
                  <a:pt x="5243024" y="4724400"/>
                  <a:pt x="51308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6" name="图片占位符 35"/>
          <p:cNvSpPr>
            <a:spLocks noGrp="1"/>
          </p:cNvSpPr>
          <p:nvPr>
            <p:ph type="pic" idx="16393" hasCustomPrompt="1"/>
            <p:custDataLst>
              <p:tags r:id="rId8"/>
            </p:custDataLst>
          </p:nvPr>
        </p:nvSpPr>
        <p:spPr>
          <a:xfrm>
            <a:off x="7747000" y="1955800"/>
            <a:ext cx="2336800" cy="2336800"/>
          </a:xfrm>
          <a:custGeom>
            <a:avLst/>
            <a:gdLst>
              <a:gd name="connisteX0" fmla="*/ 0 w 2336800"/>
              <a:gd name="connsiteY0" fmla="*/ 1168400 h 2336800"/>
              <a:gd name="connisteX1" fmla="*/ 1168400 w 2336800"/>
              <a:gd name="connsiteY1" fmla="*/ 0 h 2336800"/>
              <a:gd name="connisteX2" fmla="*/ 1168400 w 2336800"/>
              <a:gd name="connsiteY2" fmla="*/ 0 h 2336800"/>
              <a:gd name="connisteX3" fmla="*/ 2336800 w 2336800"/>
              <a:gd name="connsiteY3" fmla="*/ 1168400 h 2336800"/>
              <a:gd name="connisteX4" fmla="*/ 2336800 w 2336800"/>
              <a:gd name="connsiteY4" fmla="*/ 1168400 h 2336800"/>
              <a:gd name="connisteX5" fmla="*/ 1168400 w 2336800"/>
              <a:gd name="connsiteY5" fmla="*/ 2336800 h 2336800"/>
              <a:gd name="connisteX6" fmla="*/ 1168400 w 2336800"/>
              <a:gd name="connsiteY6" fmla="*/ 2336800 h 2336800"/>
              <a:gd name="connisteX7" fmla="*/ 0 w 2336800"/>
              <a:gd name="connsiteY7" fmla="*/ 1168400 h 2336800"/>
              <a:gd name="connisteX8" fmla="*/ 0 w 2336800"/>
              <a:gd name="connsiteY8" fmla="*/ 1168400 h 2336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336800" h="2336800">
                <a:moveTo>
                  <a:pt x="0" y="1168400"/>
                </a:moveTo>
                <a:cubicBezTo>
                  <a:pt x="0" y="523110"/>
                  <a:pt x="523110" y="0"/>
                  <a:pt x="1168400" y="0"/>
                </a:cubicBezTo>
                <a:lnTo>
                  <a:pt x="1168400" y="0"/>
                </a:lnTo>
                <a:cubicBezTo>
                  <a:pt x="1813690" y="0"/>
                  <a:pt x="2336800" y="523110"/>
                  <a:pt x="2336800" y="1168400"/>
                </a:cubicBezTo>
                <a:lnTo>
                  <a:pt x="2336800" y="1168400"/>
                </a:lnTo>
                <a:cubicBezTo>
                  <a:pt x="2336800" y="1813690"/>
                  <a:pt x="1813690" y="2336800"/>
                  <a:pt x="1168400" y="2336800"/>
                </a:cubicBezTo>
                <a:lnTo>
                  <a:pt x="1168400" y="2336800"/>
                </a:lnTo>
                <a:cubicBezTo>
                  <a:pt x="523110" y="2336800"/>
                  <a:pt x="0" y="1813690"/>
                  <a:pt x="0" y="1168400"/>
                </a:cubicBezTo>
                <a:lnTo>
                  <a:pt x="0" y="11684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37" name="文本占位符 36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6654800" y="4648200"/>
            <a:ext cx="452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38" name="文本占位符 37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6654800" y="5207000"/>
            <a:ext cx="4521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12_2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29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1" name="内容占位符 30"/>
          <p:cNvSpPr>
            <a:spLocks noGrp="1"/>
          </p:cNvSpPr>
          <p:nvPr>
            <p:ph idx="16394" hasCustomPrompt="1"/>
            <p:custDataLst>
              <p:tags r:id="rId3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283200 w 5486400"/>
              <a:gd name="connsiteY2" fmla="*/ 0 h 4724400"/>
              <a:gd name="connisteX3" fmla="*/ 5486400 w 5486400"/>
              <a:gd name="connsiteY3" fmla="*/ 203200 h 4724400"/>
              <a:gd name="connisteX4" fmla="*/ 5486400 w 5486400"/>
              <a:gd name="connsiteY4" fmla="*/ 4521200 h 4724400"/>
              <a:gd name="connisteX5" fmla="*/ 5283200 w 5486400"/>
              <a:gd name="connsiteY5" fmla="*/ 4724400 h 4724400"/>
              <a:gd name="connisteX6" fmla="*/ 203200 w 5486400"/>
              <a:gd name="connsiteY6" fmla="*/ 4724400 h 4724400"/>
              <a:gd name="connisteX7" fmla="*/ 0 w 5486400"/>
              <a:gd name="connsiteY7" fmla="*/ 4521200 h 4724400"/>
              <a:gd name="connisteX8" fmla="*/ 0 w 54864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2" name="文本占位符 31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6553200" y="15748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33" name="文本占位符 32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6553200" y="2133600"/>
            <a:ext cx="2286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4" name="文本占位符 33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9296400" y="15748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35" name="文本占位符 34"/>
          <p:cNvSpPr>
            <a:spLocks noGrp="1"/>
          </p:cNvSpPr>
          <p:nvPr>
            <p:ph type="body" idx="16389" hasCustomPrompt="1"/>
            <p:custDataLst>
              <p:tags r:id="rId7"/>
            </p:custDataLst>
          </p:nvPr>
        </p:nvSpPr>
        <p:spPr>
          <a:xfrm>
            <a:off x="9296400" y="2133600"/>
            <a:ext cx="2286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6" name="文本占位符 35"/>
          <p:cNvSpPr>
            <a:spLocks noGrp="1"/>
          </p:cNvSpPr>
          <p:nvPr>
            <p:ph type="body" idx="16390" hasCustomPrompt="1"/>
            <p:custDataLst>
              <p:tags r:id="rId8"/>
            </p:custDataLst>
          </p:nvPr>
        </p:nvSpPr>
        <p:spPr>
          <a:xfrm>
            <a:off x="6553200" y="41148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37" name="文本占位符 36"/>
          <p:cNvSpPr>
            <a:spLocks noGrp="1"/>
          </p:cNvSpPr>
          <p:nvPr>
            <p:ph type="body" idx="16391" hasCustomPrompt="1"/>
            <p:custDataLst>
              <p:tags r:id="rId9"/>
            </p:custDataLst>
          </p:nvPr>
        </p:nvSpPr>
        <p:spPr>
          <a:xfrm>
            <a:off x="6553200" y="4673600"/>
            <a:ext cx="2286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8" name="文本占位符 37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9296400" y="4114800"/>
            <a:ext cx="2286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39" name="文本占位符 38"/>
          <p:cNvSpPr>
            <a:spLocks noGrp="1"/>
          </p:cNvSpPr>
          <p:nvPr>
            <p:ph type="body" idx="16393" hasCustomPrompt="1"/>
            <p:custDataLst>
              <p:tags r:id="rId11"/>
            </p:custDataLst>
          </p:nvPr>
        </p:nvSpPr>
        <p:spPr>
          <a:xfrm>
            <a:off x="9296400" y="4673600"/>
            <a:ext cx="22860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0_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29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1" name="内容占位符 30"/>
          <p:cNvSpPr>
            <a:spLocks noGrp="1"/>
          </p:cNvSpPr>
          <p:nvPr>
            <p:ph idx="16388" hasCustomPrompt="1"/>
            <p:custDataLst>
              <p:tags r:id="rId3"/>
            </p:custDataLst>
          </p:nvPr>
        </p:nvSpPr>
        <p:spPr>
          <a:xfrm>
            <a:off x="609600" y="1524000"/>
            <a:ext cx="6934200" cy="4724400"/>
          </a:xfrm>
          <a:custGeom>
            <a:avLst/>
            <a:gdLst>
              <a:gd name="connisteX0" fmla="*/ 0 w 6934200"/>
              <a:gd name="connsiteY0" fmla="*/ 203200 h 4724400"/>
              <a:gd name="connisteX1" fmla="*/ 203200 w 6934200"/>
              <a:gd name="connsiteY1" fmla="*/ 0 h 4724400"/>
              <a:gd name="connisteX2" fmla="*/ 6934200 w 6934200"/>
              <a:gd name="connsiteY2" fmla="*/ 0 h 4724400"/>
              <a:gd name="connisteX3" fmla="*/ 6934200 w 6934200"/>
              <a:gd name="connsiteY3" fmla="*/ 4724400 h 4724400"/>
              <a:gd name="connisteX4" fmla="*/ 203200 w 6934200"/>
              <a:gd name="connsiteY4" fmla="*/ 4724400 h 4724400"/>
              <a:gd name="connisteX5" fmla="*/ 0 w 6934200"/>
              <a:gd name="connsiteY5" fmla="*/ 4521200 h 4724400"/>
              <a:gd name="connisteX6" fmla="*/ 0 w 6934200"/>
              <a:gd name="connsiteY6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69342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6934200" y="0"/>
                </a:lnTo>
                <a:lnTo>
                  <a:pt x="69342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2" name="装饰  1"/>
          <p:cNvSpPr>
            <a:spLocks noGrp="1"/>
          </p:cNvSpPr>
          <p:nvPr>
            <p:ph type="body" idx="16389" hasCustomPrompt="1"/>
            <p:custDataLst>
              <p:tags r:id="rId4"/>
            </p:custDataLst>
          </p:nvPr>
        </p:nvSpPr>
        <p:spPr>
          <a:xfrm>
            <a:off x="7543800" y="1524000"/>
            <a:ext cx="4038600" cy="4724400"/>
          </a:xfrm>
          <a:custGeom>
            <a:avLst/>
            <a:gdLst>
              <a:gd name="connisteX0" fmla="*/ 0 w 4038600"/>
              <a:gd name="connsiteY0" fmla="*/ 0 h 4724400"/>
              <a:gd name="connisteX1" fmla="*/ 3835400 w 4038600"/>
              <a:gd name="connsiteY1" fmla="*/ 0 h 4724400"/>
              <a:gd name="connisteX2" fmla="*/ 4038600 w 4038600"/>
              <a:gd name="connsiteY2" fmla="*/ 203200 h 4724400"/>
              <a:gd name="connisteX3" fmla="*/ 4038600 w 4038600"/>
              <a:gd name="connsiteY3" fmla="*/ 4521200 h 4724400"/>
              <a:gd name="connisteX4" fmla="*/ 3835400 w 4038600"/>
              <a:gd name="connsiteY4" fmla="*/ 4724400 h 4724400"/>
              <a:gd name="connisteX5" fmla="*/ 0 w 4038600"/>
              <a:gd name="connsiteY5" fmla="*/ 4724400 h 4724400"/>
              <a:gd name="connisteX6" fmla="*/ 0 w 40386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4038600" h="4724400">
                <a:moveTo>
                  <a:pt x="0" y="0"/>
                </a:moveTo>
                <a:lnTo>
                  <a:pt x="3835400" y="0"/>
                </a:lnTo>
                <a:cubicBezTo>
                  <a:pt x="3947624" y="0"/>
                  <a:pt x="4038600" y="90976"/>
                  <a:pt x="4038600" y="203200"/>
                </a:cubicBezTo>
                <a:lnTo>
                  <a:pt x="4038600" y="4521200"/>
                </a:lnTo>
                <a:cubicBezTo>
                  <a:pt x="4038600" y="4633424"/>
                  <a:pt x="3947624" y="4724400"/>
                  <a:pt x="38354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3" name="文本占位符 32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8001000" y="2844800"/>
            <a:ext cx="3124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34" name="文本占位符 33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8001000" y="3403600"/>
            <a:ext cx="31242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1_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29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1" name="内容占位符 30"/>
          <p:cNvSpPr>
            <a:spLocks noGrp="1"/>
          </p:cNvSpPr>
          <p:nvPr>
            <p:ph idx="16388" hasCustomPrompt="1"/>
            <p:custDataLst>
              <p:tags r:id="rId3"/>
            </p:custDataLst>
          </p:nvPr>
        </p:nvSpPr>
        <p:spPr>
          <a:xfrm>
            <a:off x="4648200" y="1524000"/>
            <a:ext cx="6934200" cy="4724400"/>
          </a:xfrm>
          <a:custGeom>
            <a:avLst/>
            <a:gdLst>
              <a:gd name="connisteX0" fmla="*/ 0 w 6934200"/>
              <a:gd name="connsiteY0" fmla="*/ 0 h 4724400"/>
              <a:gd name="connisteX1" fmla="*/ 6731000 w 6934200"/>
              <a:gd name="connsiteY1" fmla="*/ 0 h 4724400"/>
              <a:gd name="connisteX2" fmla="*/ 6934200 w 6934200"/>
              <a:gd name="connsiteY2" fmla="*/ 203200 h 4724400"/>
              <a:gd name="connisteX3" fmla="*/ 6934200 w 6934200"/>
              <a:gd name="connsiteY3" fmla="*/ 4521200 h 4724400"/>
              <a:gd name="connisteX4" fmla="*/ 6731000 w 6934200"/>
              <a:gd name="connsiteY4" fmla="*/ 4724400 h 4724400"/>
              <a:gd name="connisteX5" fmla="*/ 0 w 6934200"/>
              <a:gd name="connsiteY5" fmla="*/ 4724400 h 4724400"/>
              <a:gd name="connisteX6" fmla="*/ 0 w 69342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6934200" h="4724400">
                <a:moveTo>
                  <a:pt x="0" y="0"/>
                </a:moveTo>
                <a:lnTo>
                  <a:pt x="6731000" y="0"/>
                </a:lnTo>
                <a:cubicBezTo>
                  <a:pt x="6843224" y="0"/>
                  <a:pt x="6934200" y="90976"/>
                  <a:pt x="6934200" y="203200"/>
                </a:cubicBezTo>
                <a:lnTo>
                  <a:pt x="6934200" y="4521200"/>
                </a:lnTo>
                <a:cubicBezTo>
                  <a:pt x="6934200" y="4633424"/>
                  <a:pt x="6843224" y="4724400"/>
                  <a:pt x="67310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2" name="装饰  1"/>
          <p:cNvSpPr>
            <a:spLocks noGrp="1"/>
          </p:cNvSpPr>
          <p:nvPr>
            <p:ph type="body" idx="16389" hasCustomPrompt="1"/>
            <p:custDataLst>
              <p:tags r:id="rId4"/>
            </p:custDataLst>
          </p:nvPr>
        </p:nvSpPr>
        <p:spPr>
          <a:xfrm>
            <a:off x="609600" y="1524000"/>
            <a:ext cx="4038600" cy="4724400"/>
          </a:xfrm>
          <a:custGeom>
            <a:avLst/>
            <a:gdLst>
              <a:gd name="connisteX0" fmla="*/ 0 w 4038600"/>
              <a:gd name="connsiteY0" fmla="*/ 203200 h 4724400"/>
              <a:gd name="connisteX1" fmla="*/ 203200 w 4038600"/>
              <a:gd name="connsiteY1" fmla="*/ 0 h 4724400"/>
              <a:gd name="connisteX2" fmla="*/ 4038600 w 4038600"/>
              <a:gd name="connsiteY2" fmla="*/ 0 h 4724400"/>
              <a:gd name="connisteX3" fmla="*/ 4038600 w 4038600"/>
              <a:gd name="connsiteY3" fmla="*/ 4724400 h 4724400"/>
              <a:gd name="connisteX4" fmla="*/ 203200 w 4038600"/>
              <a:gd name="connsiteY4" fmla="*/ 4724400 h 4724400"/>
              <a:gd name="connisteX5" fmla="*/ 0 w 4038600"/>
              <a:gd name="connsiteY5" fmla="*/ 4521200 h 4724400"/>
              <a:gd name="connisteX6" fmla="*/ 0 w 4038600"/>
              <a:gd name="connsiteY6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40386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038600" y="0"/>
                </a:lnTo>
                <a:lnTo>
                  <a:pt x="40386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3" name="文本占位符 32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1066800" y="3149600"/>
            <a:ext cx="3124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34" name="文本占位符 33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1066800" y="3708400"/>
            <a:ext cx="31242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单击此处添加正文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21_22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29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34290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1" name="文本占位符 30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2057400"/>
            <a:ext cx="3429000" cy="3962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单击此处添加正文</a:t>
            </a:r>
            <a:endParaRPr lang="zh-CN" altLang="en-US" smtClean="0"/>
          </a:p>
        </p:txBody>
      </p:sp>
      <p:sp>
        <p:nvSpPr>
          <p:cNvPr id="32" name="装饰  1"/>
          <p:cNvSpPr>
            <a:spLocks noGrp="1"/>
          </p:cNvSpPr>
          <p:nvPr>
            <p:ph type="body" idx="16395" hasCustomPrompt="1"/>
            <p:custDataLst>
              <p:tags r:id="rId4"/>
            </p:custDataLst>
          </p:nvPr>
        </p:nvSpPr>
        <p:spPr>
          <a:xfrm>
            <a:off x="4648200" y="609600"/>
            <a:ext cx="3390900" cy="2743200"/>
          </a:xfrm>
          <a:custGeom>
            <a:avLst/>
            <a:gdLst>
              <a:gd name="connisteX0" fmla="*/ 0 w 3390900"/>
              <a:gd name="connsiteY0" fmla="*/ 203200 h 2743200"/>
              <a:gd name="connisteX1" fmla="*/ 203200 w 3390900"/>
              <a:gd name="connsiteY1" fmla="*/ 0 h 2743200"/>
              <a:gd name="connisteX2" fmla="*/ 3187700 w 3390900"/>
              <a:gd name="connsiteY2" fmla="*/ 0 h 2743200"/>
              <a:gd name="connisteX3" fmla="*/ 3390900 w 3390900"/>
              <a:gd name="connsiteY3" fmla="*/ 203200 h 2743200"/>
              <a:gd name="connisteX4" fmla="*/ 3390900 w 3390900"/>
              <a:gd name="connsiteY4" fmla="*/ 2540000 h 2743200"/>
              <a:gd name="connisteX5" fmla="*/ 3187700 w 3390900"/>
              <a:gd name="connsiteY5" fmla="*/ 2743200 h 2743200"/>
              <a:gd name="connisteX6" fmla="*/ 203200 w 3390900"/>
              <a:gd name="connsiteY6" fmla="*/ 2743200 h 2743200"/>
              <a:gd name="connisteX7" fmla="*/ 0 w 3390900"/>
              <a:gd name="connsiteY7" fmla="*/ 2540000 h 2743200"/>
              <a:gd name="connisteX8" fmla="*/ 0 w 3390900"/>
              <a:gd name="connsiteY8" fmla="*/ 203200 h 274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390900" h="274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187700" y="0"/>
                </a:lnTo>
                <a:cubicBezTo>
                  <a:pt x="3299924" y="0"/>
                  <a:pt x="3390900" y="90976"/>
                  <a:pt x="3390900" y="203200"/>
                </a:cubicBezTo>
                <a:lnTo>
                  <a:pt x="3390900" y="2540000"/>
                </a:lnTo>
                <a:cubicBezTo>
                  <a:pt x="3390900" y="2652224"/>
                  <a:pt x="3299924" y="2743200"/>
                  <a:pt x="3187700" y="2743200"/>
                </a:cubicBezTo>
                <a:lnTo>
                  <a:pt x="203200" y="2743200"/>
                </a:lnTo>
                <a:cubicBezTo>
                  <a:pt x="90976" y="2743200"/>
                  <a:pt x="0" y="2652224"/>
                  <a:pt x="0" y="254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3" name="文本占位符 32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4953000" y="1092200"/>
            <a:ext cx="27813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34" name="文本占位符 33"/>
          <p:cNvSpPr>
            <a:spLocks noGrp="1"/>
          </p:cNvSpPr>
          <p:nvPr>
            <p:ph type="body" idx="16388" hasCustomPrompt="1"/>
            <p:custDataLst>
              <p:tags r:id="rId6"/>
            </p:custDataLst>
          </p:nvPr>
        </p:nvSpPr>
        <p:spPr>
          <a:xfrm>
            <a:off x="4953000" y="1651000"/>
            <a:ext cx="27813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5" name="装饰  4"/>
          <p:cNvSpPr>
            <a:spLocks noGrp="1"/>
          </p:cNvSpPr>
          <p:nvPr>
            <p:ph type="body" idx="16396" hasCustomPrompt="1"/>
            <p:custDataLst>
              <p:tags r:id="rId7"/>
            </p:custDataLst>
          </p:nvPr>
        </p:nvSpPr>
        <p:spPr>
          <a:xfrm>
            <a:off x="8191500" y="609600"/>
            <a:ext cx="3390900" cy="2743200"/>
          </a:xfrm>
          <a:custGeom>
            <a:avLst/>
            <a:gdLst>
              <a:gd name="connisteX0" fmla="*/ 0 w 3390900"/>
              <a:gd name="connsiteY0" fmla="*/ 203200 h 2743200"/>
              <a:gd name="connisteX1" fmla="*/ 203200 w 3390900"/>
              <a:gd name="connsiteY1" fmla="*/ 0 h 2743200"/>
              <a:gd name="connisteX2" fmla="*/ 3187700 w 3390900"/>
              <a:gd name="connsiteY2" fmla="*/ 0 h 2743200"/>
              <a:gd name="connisteX3" fmla="*/ 3390900 w 3390900"/>
              <a:gd name="connsiteY3" fmla="*/ 203200 h 2743200"/>
              <a:gd name="connisteX4" fmla="*/ 3390900 w 3390900"/>
              <a:gd name="connsiteY4" fmla="*/ 2540000 h 2743200"/>
              <a:gd name="connisteX5" fmla="*/ 3187700 w 3390900"/>
              <a:gd name="connsiteY5" fmla="*/ 2743200 h 2743200"/>
              <a:gd name="connisteX6" fmla="*/ 203200 w 3390900"/>
              <a:gd name="connsiteY6" fmla="*/ 2743200 h 2743200"/>
              <a:gd name="connisteX7" fmla="*/ 0 w 3390900"/>
              <a:gd name="connsiteY7" fmla="*/ 2540000 h 2743200"/>
              <a:gd name="connisteX8" fmla="*/ 0 w 3390900"/>
              <a:gd name="connsiteY8" fmla="*/ 203200 h 274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390900" h="274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187700" y="0"/>
                </a:lnTo>
                <a:cubicBezTo>
                  <a:pt x="3299924" y="0"/>
                  <a:pt x="3390900" y="90976"/>
                  <a:pt x="3390900" y="203200"/>
                </a:cubicBezTo>
                <a:lnTo>
                  <a:pt x="3390900" y="2540000"/>
                </a:lnTo>
                <a:cubicBezTo>
                  <a:pt x="3390900" y="2652224"/>
                  <a:pt x="3299924" y="2743200"/>
                  <a:pt x="3187700" y="2743200"/>
                </a:cubicBezTo>
                <a:lnTo>
                  <a:pt x="203200" y="2743200"/>
                </a:lnTo>
                <a:cubicBezTo>
                  <a:pt x="90976" y="2743200"/>
                  <a:pt x="0" y="2652224"/>
                  <a:pt x="0" y="254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6" name="文本占位符 35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8496300" y="1092200"/>
            <a:ext cx="27813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37" name="文本占位符 36"/>
          <p:cNvSpPr>
            <a:spLocks noGrp="1"/>
          </p:cNvSpPr>
          <p:nvPr>
            <p:ph type="body" idx="16390" hasCustomPrompt="1"/>
            <p:custDataLst>
              <p:tags r:id="rId9"/>
            </p:custDataLst>
          </p:nvPr>
        </p:nvSpPr>
        <p:spPr>
          <a:xfrm>
            <a:off x="8496300" y="1651000"/>
            <a:ext cx="27813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8" name="装饰  7"/>
          <p:cNvSpPr>
            <a:spLocks noGrp="1"/>
          </p:cNvSpPr>
          <p:nvPr>
            <p:ph type="body" idx="16397" hasCustomPrompt="1"/>
            <p:custDataLst>
              <p:tags r:id="rId10"/>
            </p:custDataLst>
          </p:nvPr>
        </p:nvSpPr>
        <p:spPr>
          <a:xfrm>
            <a:off x="4648200" y="3505200"/>
            <a:ext cx="3390900" cy="2743200"/>
          </a:xfrm>
          <a:custGeom>
            <a:avLst/>
            <a:gdLst>
              <a:gd name="connisteX0" fmla="*/ 0 w 3390900"/>
              <a:gd name="connsiteY0" fmla="*/ 203200 h 2743200"/>
              <a:gd name="connisteX1" fmla="*/ 203200 w 3390900"/>
              <a:gd name="connsiteY1" fmla="*/ 0 h 2743200"/>
              <a:gd name="connisteX2" fmla="*/ 3187700 w 3390900"/>
              <a:gd name="connsiteY2" fmla="*/ 0 h 2743200"/>
              <a:gd name="connisteX3" fmla="*/ 3390900 w 3390900"/>
              <a:gd name="connsiteY3" fmla="*/ 203200 h 2743200"/>
              <a:gd name="connisteX4" fmla="*/ 3390900 w 3390900"/>
              <a:gd name="connsiteY4" fmla="*/ 2540000 h 2743200"/>
              <a:gd name="connisteX5" fmla="*/ 3187700 w 3390900"/>
              <a:gd name="connsiteY5" fmla="*/ 2743200 h 2743200"/>
              <a:gd name="connisteX6" fmla="*/ 203200 w 3390900"/>
              <a:gd name="connsiteY6" fmla="*/ 2743200 h 2743200"/>
              <a:gd name="connisteX7" fmla="*/ 0 w 3390900"/>
              <a:gd name="connsiteY7" fmla="*/ 2540000 h 2743200"/>
              <a:gd name="connisteX8" fmla="*/ 0 w 3390900"/>
              <a:gd name="connsiteY8" fmla="*/ 203200 h 274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390900" h="274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187700" y="0"/>
                </a:lnTo>
                <a:cubicBezTo>
                  <a:pt x="3299924" y="0"/>
                  <a:pt x="3390900" y="90976"/>
                  <a:pt x="3390900" y="203200"/>
                </a:cubicBezTo>
                <a:lnTo>
                  <a:pt x="3390900" y="2540000"/>
                </a:lnTo>
                <a:cubicBezTo>
                  <a:pt x="3390900" y="2652224"/>
                  <a:pt x="3299924" y="2743200"/>
                  <a:pt x="3187700" y="2743200"/>
                </a:cubicBezTo>
                <a:lnTo>
                  <a:pt x="203200" y="2743200"/>
                </a:lnTo>
                <a:cubicBezTo>
                  <a:pt x="90976" y="2743200"/>
                  <a:pt x="0" y="2652224"/>
                  <a:pt x="0" y="254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9" name="文本占位符 38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4953000" y="3987800"/>
            <a:ext cx="27813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40" name="文本占位符 39"/>
          <p:cNvSpPr>
            <a:spLocks noGrp="1"/>
          </p:cNvSpPr>
          <p:nvPr>
            <p:ph type="body" idx="16392" hasCustomPrompt="1"/>
            <p:custDataLst>
              <p:tags r:id="rId12"/>
            </p:custDataLst>
          </p:nvPr>
        </p:nvSpPr>
        <p:spPr>
          <a:xfrm>
            <a:off x="4953000" y="4546600"/>
            <a:ext cx="27813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41" name="装饰  0"/>
          <p:cNvSpPr>
            <a:spLocks noGrp="1"/>
          </p:cNvSpPr>
          <p:nvPr>
            <p:ph type="body" idx="16398" hasCustomPrompt="1"/>
            <p:custDataLst>
              <p:tags r:id="rId13"/>
            </p:custDataLst>
          </p:nvPr>
        </p:nvSpPr>
        <p:spPr>
          <a:xfrm>
            <a:off x="8191500" y="3505200"/>
            <a:ext cx="3390900" cy="2743200"/>
          </a:xfrm>
          <a:custGeom>
            <a:avLst/>
            <a:gdLst>
              <a:gd name="connisteX0" fmla="*/ 0 w 3390900"/>
              <a:gd name="connsiteY0" fmla="*/ 203200 h 2743200"/>
              <a:gd name="connisteX1" fmla="*/ 203200 w 3390900"/>
              <a:gd name="connsiteY1" fmla="*/ 0 h 2743200"/>
              <a:gd name="connisteX2" fmla="*/ 3187700 w 3390900"/>
              <a:gd name="connsiteY2" fmla="*/ 0 h 2743200"/>
              <a:gd name="connisteX3" fmla="*/ 3390900 w 3390900"/>
              <a:gd name="connsiteY3" fmla="*/ 203200 h 2743200"/>
              <a:gd name="connisteX4" fmla="*/ 3390900 w 3390900"/>
              <a:gd name="connsiteY4" fmla="*/ 2540000 h 2743200"/>
              <a:gd name="connisteX5" fmla="*/ 3187700 w 3390900"/>
              <a:gd name="connsiteY5" fmla="*/ 2743200 h 2743200"/>
              <a:gd name="connisteX6" fmla="*/ 203200 w 3390900"/>
              <a:gd name="connsiteY6" fmla="*/ 2743200 h 2743200"/>
              <a:gd name="connisteX7" fmla="*/ 0 w 3390900"/>
              <a:gd name="connsiteY7" fmla="*/ 2540000 h 2743200"/>
              <a:gd name="connisteX8" fmla="*/ 0 w 3390900"/>
              <a:gd name="connsiteY8" fmla="*/ 203200 h 274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390900" h="274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187700" y="0"/>
                </a:lnTo>
                <a:cubicBezTo>
                  <a:pt x="3299924" y="0"/>
                  <a:pt x="3390900" y="90976"/>
                  <a:pt x="3390900" y="203200"/>
                </a:cubicBezTo>
                <a:lnTo>
                  <a:pt x="3390900" y="2540000"/>
                </a:lnTo>
                <a:cubicBezTo>
                  <a:pt x="3390900" y="2652224"/>
                  <a:pt x="3299924" y="2743200"/>
                  <a:pt x="3187700" y="2743200"/>
                </a:cubicBezTo>
                <a:lnTo>
                  <a:pt x="203200" y="2743200"/>
                </a:lnTo>
                <a:cubicBezTo>
                  <a:pt x="90976" y="2743200"/>
                  <a:pt x="0" y="2652224"/>
                  <a:pt x="0" y="254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42" name="文本占位符 41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8496300" y="3987800"/>
            <a:ext cx="27813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43" name="文本占位符 42"/>
          <p:cNvSpPr>
            <a:spLocks noGrp="1"/>
          </p:cNvSpPr>
          <p:nvPr>
            <p:ph type="body" idx="16394" hasCustomPrompt="1"/>
            <p:custDataLst>
              <p:tags r:id="rId15"/>
            </p:custDataLst>
          </p:nvPr>
        </p:nvSpPr>
        <p:spPr>
          <a:xfrm>
            <a:off x="8496300" y="4546600"/>
            <a:ext cx="27813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0_3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29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5257800" y="533400"/>
            <a:ext cx="6324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1" name="内容占位符 30"/>
          <p:cNvSpPr>
            <a:spLocks noGrp="1"/>
          </p:cNvSpPr>
          <p:nvPr>
            <p:ph idx="16387" hasCustomPrompt="1"/>
            <p:custDataLst>
              <p:tags r:id="rId3"/>
            </p:custDataLst>
          </p:nvPr>
        </p:nvSpPr>
        <p:spPr>
          <a:xfrm>
            <a:off x="609600" y="609600"/>
            <a:ext cx="4038600" cy="5638800"/>
          </a:xfrm>
          <a:custGeom>
            <a:avLst/>
            <a:gdLst>
              <a:gd name="connisteX0" fmla="*/ 0 w 4038600"/>
              <a:gd name="connsiteY0" fmla="*/ 203200 h 5638800"/>
              <a:gd name="connisteX1" fmla="*/ 203200 w 4038600"/>
              <a:gd name="connsiteY1" fmla="*/ 0 h 5638800"/>
              <a:gd name="connisteX2" fmla="*/ 3835400 w 4038600"/>
              <a:gd name="connsiteY2" fmla="*/ 0 h 5638800"/>
              <a:gd name="connisteX3" fmla="*/ 4038600 w 4038600"/>
              <a:gd name="connsiteY3" fmla="*/ 203200 h 5638800"/>
              <a:gd name="connisteX4" fmla="*/ 4038600 w 4038600"/>
              <a:gd name="connsiteY4" fmla="*/ 5435600 h 5638800"/>
              <a:gd name="connisteX5" fmla="*/ 3835400 w 4038600"/>
              <a:gd name="connsiteY5" fmla="*/ 5638800 h 5638800"/>
              <a:gd name="connisteX6" fmla="*/ 203200 w 4038600"/>
              <a:gd name="connsiteY6" fmla="*/ 5638800 h 5638800"/>
              <a:gd name="connisteX7" fmla="*/ 0 w 4038600"/>
              <a:gd name="connsiteY7" fmla="*/ 5435600 h 5638800"/>
              <a:gd name="connisteX8" fmla="*/ 0 w 4038600"/>
              <a:gd name="connsiteY8" fmla="*/ 20320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4038600" h="563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835400" y="0"/>
                </a:lnTo>
                <a:cubicBezTo>
                  <a:pt x="3947624" y="0"/>
                  <a:pt x="4038600" y="90976"/>
                  <a:pt x="4038600" y="203200"/>
                </a:cubicBezTo>
                <a:lnTo>
                  <a:pt x="4038600" y="5435600"/>
                </a:lnTo>
                <a:cubicBezTo>
                  <a:pt x="4038600" y="5547824"/>
                  <a:pt x="3947624" y="5638800"/>
                  <a:pt x="3835400" y="5638800"/>
                </a:cubicBezTo>
                <a:lnTo>
                  <a:pt x="203200" y="5638800"/>
                </a:lnTo>
                <a:cubicBezTo>
                  <a:pt x="90976" y="5638800"/>
                  <a:pt x="0" y="5547824"/>
                  <a:pt x="0" y="5435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2" name="装饰  1"/>
          <p:cNvSpPr>
            <a:spLocks noGrp="1"/>
          </p:cNvSpPr>
          <p:nvPr>
            <p:ph type="body" idx="16388" hasCustomPrompt="1"/>
            <p:custDataLst>
              <p:tags r:id="rId4"/>
            </p:custDataLst>
          </p:nvPr>
        </p:nvSpPr>
        <p:spPr>
          <a:xfrm>
            <a:off x="5257800" y="5638800"/>
            <a:ext cx="50800" cy="609600"/>
          </a:xfrm>
          <a:custGeom>
            <a:avLst/>
            <a:gdLst>
              <a:gd name="connisteX0" fmla="*/ 0 w 50800"/>
              <a:gd name="connsiteY0" fmla="*/ 25400 h 609600"/>
              <a:gd name="connisteX1" fmla="*/ 25400 w 50800"/>
              <a:gd name="connsiteY1" fmla="*/ 0 h 609600"/>
              <a:gd name="connisteX2" fmla="*/ 25400 w 50800"/>
              <a:gd name="connsiteY2" fmla="*/ 0 h 609600"/>
              <a:gd name="connisteX3" fmla="*/ 50800 w 50800"/>
              <a:gd name="connsiteY3" fmla="*/ 25400 h 609600"/>
              <a:gd name="connisteX4" fmla="*/ 50800 w 50800"/>
              <a:gd name="connsiteY4" fmla="*/ 584200 h 609600"/>
              <a:gd name="connisteX5" fmla="*/ 25400 w 50800"/>
              <a:gd name="connsiteY5" fmla="*/ 609600 h 609600"/>
              <a:gd name="connisteX6" fmla="*/ 25400 w 50800"/>
              <a:gd name="connsiteY6" fmla="*/ 609600 h 609600"/>
              <a:gd name="connisteX7" fmla="*/ 0 w 50800"/>
              <a:gd name="connsiteY7" fmla="*/ 584200 h 609600"/>
              <a:gd name="connisteX8" fmla="*/ 0 w 50800"/>
              <a:gd name="connsiteY8" fmla="*/ 254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609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584200"/>
                </a:lnTo>
                <a:cubicBezTo>
                  <a:pt x="50800" y="598228"/>
                  <a:pt x="39428" y="609600"/>
                  <a:pt x="25400" y="609600"/>
                </a:cubicBezTo>
                <a:lnTo>
                  <a:pt x="25400" y="609600"/>
                </a:lnTo>
                <a:cubicBezTo>
                  <a:pt x="11372" y="609600"/>
                  <a:pt x="0" y="598228"/>
                  <a:pt x="0" y="584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3" name="文本占位符 32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5410200" y="56388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6_30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29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1" name="装饰  0"/>
          <p:cNvSpPr>
            <a:spLocks noGrp="1"/>
          </p:cNvSpPr>
          <p:nvPr>
            <p:ph type="body" idx="16394" hasCustomPrompt="1"/>
            <p:custDataLst>
              <p:tags r:id="rId3"/>
            </p:custDataLst>
          </p:nvPr>
        </p:nvSpPr>
        <p:spPr>
          <a:xfrm>
            <a:off x="609600" y="3556000"/>
            <a:ext cx="2514600" cy="2692400"/>
          </a:xfrm>
          <a:custGeom>
            <a:avLst/>
            <a:gdLst>
              <a:gd name="connisteX0" fmla="*/ 0 w 2514600"/>
              <a:gd name="connsiteY0" fmla="*/ 0 h 2692400"/>
              <a:gd name="connisteX1" fmla="*/ 2514600 w 2514600"/>
              <a:gd name="connsiteY1" fmla="*/ 0 h 2692400"/>
              <a:gd name="connisteX2" fmla="*/ 2514600 w 2514600"/>
              <a:gd name="connsiteY2" fmla="*/ 2489200 h 2692400"/>
              <a:gd name="connisteX3" fmla="*/ 2311400 w 2514600"/>
              <a:gd name="connsiteY3" fmla="*/ 2692400 h 2692400"/>
              <a:gd name="connisteX4" fmla="*/ 203200 w 2514600"/>
              <a:gd name="connsiteY4" fmla="*/ 2692400 h 2692400"/>
              <a:gd name="connisteX5" fmla="*/ 0 w 2514600"/>
              <a:gd name="connsiteY5" fmla="*/ 2489200 h 2692400"/>
              <a:gd name="connisteX6" fmla="*/ 0 w 25146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692400">
                <a:moveTo>
                  <a:pt x="0" y="0"/>
                </a:moveTo>
                <a:lnTo>
                  <a:pt x="2514600" y="0"/>
                </a:lnTo>
                <a:lnTo>
                  <a:pt x="2514600" y="2489200"/>
                </a:lnTo>
                <a:cubicBezTo>
                  <a:pt x="2514600" y="2601424"/>
                  <a:pt x="2423624" y="2692400"/>
                  <a:pt x="23114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2" name="图片占位符 31"/>
          <p:cNvSpPr>
            <a:spLocks noGrp="1"/>
          </p:cNvSpPr>
          <p:nvPr>
            <p:ph type="pic" idx="16395" hasCustomPrompt="1"/>
            <p:custDataLst>
              <p:tags r:id="rId4"/>
            </p:custDataLst>
          </p:nvPr>
        </p:nvSpPr>
        <p:spPr>
          <a:xfrm>
            <a:off x="609600" y="1524000"/>
            <a:ext cx="2514600" cy="2032000"/>
          </a:xfrm>
          <a:custGeom>
            <a:avLst/>
            <a:gdLst>
              <a:gd name="connisteX0" fmla="*/ 0 w 2514600"/>
              <a:gd name="connsiteY0" fmla="*/ 203200 h 2032000"/>
              <a:gd name="connisteX1" fmla="*/ 203200 w 2514600"/>
              <a:gd name="connsiteY1" fmla="*/ 0 h 2032000"/>
              <a:gd name="connisteX2" fmla="*/ 2311400 w 2514600"/>
              <a:gd name="connsiteY2" fmla="*/ 0 h 2032000"/>
              <a:gd name="connisteX3" fmla="*/ 2514600 w 2514600"/>
              <a:gd name="connsiteY3" fmla="*/ 203200 h 2032000"/>
              <a:gd name="connisteX4" fmla="*/ 2514600 w 2514600"/>
              <a:gd name="connsiteY4" fmla="*/ 2032000 h 2032000"/>
              <a:gd name="connisteX5" fmla="*/ 0 w 2514600"/>
              <a:gd name="connsiteY5" fmla="*/ 2032000 h 2032000"/>
              <a:gd name="connisteX6" fmla="*/ 0 w 25146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33" name="文本占位符 32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914400" y="3759200"/>
            <a:ext cx="190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34" name="文本占位符 33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914400" y="4216400"/>
            <a:ext cx="19050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5" name="装饰  4"/>
          <p:cNvSpPr>
            <a:spLocks noGrp="1"/>
          </p:cNvSpPr>
          <p:nvPr>
            <p:ph type="body" idx="16396" hasCustomPrompt="1"/>
            <p:custDataLst>
              <p:tags r:id="rId7"/>
            </p:custDataLst>
          </p:nvPr>
        </p:nvSpPr>
        <p:spPr>
          <a:xfrm>
            <a:off x="3429000" y="1524000"/>
            <a:ext cx="2514600" cy="2692400"/>
          </a:xfrm>
          <a:custGeom>
            <a:avLst/>
            <a:gdLst>
              <a:gd name="connisteX0" fmla="*/ 0 w 2514600"/>
              <a:gd name="connsiteY0" fmla="*/ 203200 h 2692400"/>
              <a:gd name="connisteX1" fmla="*/ 203200 w 2514600"/>
              <a:gd name="connsiteY1" fmla="*/ 0 h 2692400"/>
              <a:gd name="connisteX2" fmla="*/ 2311400 w 2514600"/>
              <a:gd name="connsiteY2" fmla="*/ 0 h 2692400"/>
              <a:gd name="connisteX3" fmla="*/ 2514600 w 2514600"/>
              <a:gd name="connsiteY3" fmla="*/ 203200 h 2692400"/>
              <a:gd name="connisteX4" fmla="*/ 2514600 w 2514600"/>
              <a:gd name="connsiteY4" fmla="*/ 2692400 h 2692400"/>
              <a:gd name="connisteX5" fmla="*/ 0 w 2514600"/>
              <a:gd name="connsiteY5" fmla="*/ 2692400 h 2692400"/>
              <a:gd name="connisteX6" fmla="*/ 0 w 2514600"/>
              <a:gd name="connsiteY6" fmla="*/ 20320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692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2692400"/>
                </a:lnTo>
                <a:lnTo>
                  <a:pt x="0" y="2692400"/>
                </a:ln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6" name="图片占位符 35"/>
          <p:cNvSpPr>
            <a:spLocks noGrp="1"/>
          </p:cNvSpPr>
          <p:nvPr>
            <p:ph type="pic" idx="16397" hasCustomPrompt="1"/>
            <p:custDataLst>
              <p:tags r:id="rId8"/>
            </p:custDataLst>
          </p:nvPr>
        </p:nvSpPr>
        <p:spPr>
          <a:xfrm>
            <a:off x="3429000" y="4216400"/>
            <a:ext cx="2514600" cy="2032000"/>
          </a:xfrm>
          <a:custGeom>
            <a:avLst/>
            <a:gdLst>
              <a:gd name="connisteX0" fmla="*/ 0 w 2514600"/>
              <a:gd name="connsiteY0" fmla="*/ 0 h 2032000"/>
              <a:gd name="connisteX1" fmla="*/ 2514600 w 2514600"/>
              <a:gd name="connsiteY1" fmla="*/ 0 h 2032000"/>
              <a:gd name="connisteX2" fmla="*/ 2514600 w 2514600"/>
              <a:gd name="connsiteY2" fmla="*/ 1828800 h 2032000"/>
              <a:gd name="connisteX3" fmla="*/ 2311400 w 2514600"/>
              <a:gd name="connsiteY3" fmla="*/ 2032000 h 2032000"/>
              <a:gd name="connisteX4" fmla="*/ 203200 w 2514600"/>
              <a:gd name="connsiteY4" fmla="*/ 2032000 h 2032000"/>
              <a:gd name="connisteX5" fmla="*/ 0 w 2514600"/>
              <a:gd name="connsiteY5" fmla="*/ 1828800 h 2032000"/>
              <a:gd name="connisteX6" fmla="*/ 0 w 2514600"/>
              <a:gd name="connsiteY6" fmla="*/ 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032000">
                <a:moveTo>
                  <a:pt x="0" y="0"/>
                </a:moveTo>
                <a:lnTo>
                  <a:pt x="2514600" y="0"/>
                </a:lnTo>
                <a:lnTo>
                  <a:pt x="2514600" y="1828800"/>
                </a:lnTo>
                <a:cubicBezTo>
                  <a:pt x="2514600" y="1941024"/>
                  <a:pt x="2423624" y="2032000"/>
                  <a:pt x="23114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37" name="文本占位符 36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3733800" y="1727200"/>
            <a:ext cx="190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38" name="文本占位符 37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3733800" y="2184400"/>
            <a:ext cx="19050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9" name="装饰  8"/>
          <p:cNvSpPr>
            <a:spLocks noGrp="1"/>
          </p:cNvSpPr>
          <p:nvPr>
            <p:ph type="body" idx="16398" hasCustomPrompt="1"/>
            <p:custDataLst>
              <p:tags r:id="rId11"/>
            </p:custDataLst>
          </p:nvPr>
        </p:nvSpPr>
        <p:spPr>
          <a:xfrm>
            <a:off x="6248400" y="3556000"/>
            <a:ext cx="2514600" cy="2692400"/>
          </a:xfrm>
          <a:custGeom>
            <a:avLst/>
            <a:gdLst>
              <a:gd name="connisteX0" fmla="*/ 0 w 2514600"/>
              <a:gd name="connsiteY0" fmla="*/ 0 h 2692400"/>
              <a:gd name="connisteX1" fmla="*/ 2514600 w 2514600"/>
              <a:gd name="connsiteY1" fmla="*/ 0 h 2692400"/>
              <a:gd name="connisteX2" fmla="*/ 2514600 w 2514600"/>
              <a:gd name="connsiteY2" fmla="*/ 2489200 h 2692400"/>
              <a:gd name="connisteX3" fmla="*/ 2311400 w 2514600"/>
              <a:gd name="connsiteY3" fmla="*/ 2692400 h 2692400"/>
              <a:gd name="connisteX4" fmla="*/ 203200 w 2514600"/>
              <a:gd name="connsiteY4" fmla="*/ 2692400 h 2692400"/>
              <a:gd name="connisteX5" fmla="*/ 0 w 2514600"/>
              <a:gd name="connsiteY5" fmla="*/ 2489200 h 2692400"/>
              <a:gd name="connisteX6" fmla="*/ 0 w 25146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692400">
                <a:moveTo>
                  <a:pt x="0" y="0"/>
                </a:moveTo>
                <a:lnTo>
                  <a:pt x="2514600" y="0"/>
                </a:lnTo>
                <a:lnTo>
                  <a:pt x="2514600" y="2489200"/>
                </a:lnTo>
                <a:cubicBezTo>
                  <a:pt x="2514600" y="2601424"/>
                  <a:pt x="2423624" y="2692400"/>
                  <a:pt x="23114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40" name="图片占位符 39"/>
          <p:cNvSpPr>
            <a:spLocks noGrp="1"/>
          </p:cNvSpPr>
          <p:nvPr>
            <p:ph type="pic" idx="16399" hasCustomPrompt="1"/>
            <p:custDataLst>
              <p:tags r:id="rId12"/>
            </p:custDataLst>
          </p:nvPr>
        </p:nvSpPr>
        <p:spPr>
          <a:xfrm>
            <a:off x="6248400" y="1524000"/>
            <a:ext cx="2514600" cy="2032000"/>
          </a:xfrm>
          <a:custGeom>
            <a:avLst/>
            <a:gdLst>
              <a:gd name="connisteX0" fmla="*/ 0 w 2514600"/>
              <a:gd name="connsiteY0" fmla="*/ 203200 h 2032000"/>
              <a:gd name="connisteX1" fmla="*/ 203200 w 2514600"/>
              <a:gd name="connsiteY1" fmla="*/ 0 h 2032000"/>
              <a:gd name="connisteX2" fmla="*/ 2311400 w 2514600"/>
              <a:gd name="connsiteY2" fmla="*/ 0 h 2032000"/>
              <a:gd name="connisteX3" fmla="*/ 2514600 w 2514600"/>
              <a:gd name="connsiteY3" fmla="*/ 203200 h 2032000"/>
              <a:gd name="connisteX4" fmla="*/ 2514600 w 2514600"/>
              <a:gd name="connsiteY4" fmla="*/ 2032000 h 2032000"/>
              <a:gd name="connisteX5" fmla="*/ 0 w 2514600"/>
              <a:gd name="connsiteY5" fmla="*/ 2032000 h 2032000"/>
              <a:gd name="connisteX6" fmla="*/ 0 w 2514600"/>
              <a:gd name="connsiteY6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2032000"/>
                </a:lnTo>
                <a:lnTo>
                  <a:pt x="0" y="20320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41" name="文本占位符 40"/>
          <p:cNvSpPr>
            <a:spLocks noGrp="1"/>
          </p:cNvSpPr>
          <p:nvPr>
            <p:ph type="body" idx="16390" hasCustomPrompt="1"/>
            <p:custDataLst>
              <p:tags r:id="rId13"/>
            </p:custDataLst>
          </p:nvPr>
        </p:nvSpPr>
        <p:spPr>
          <a:xfrm>
            <a:off x="6553200" y="3759200"/>
            <a:ext cx="190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42" name="文本占位符 41"/>
          <p:cNvSpPr>
            <a:spLocks noGrp="1"/>
          </p:cNvSpPr>
          <p:nvPr>
            <p:ph type="body" idx="16391" hasCustomPrompt="1"/>
            <p:custDataLst>
              <p:tags r:id="rId14"/>
            </p:custDataLst>
          </p:nvPr>
        </p:nvSpPr>
        <p:spPr>
          <a:xfrm>
            <a:off x="6553200" y="4216400"/>
            <a:ext cx="19050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43" name="装饰  2"/>
          <p:cNvSpPr>
            <a:spLocks noGrp="1"/>
          </p:cNvSpPr>
          <p:nvPr>
            <p:ph type="body" idx="16400" hasCustomPrompt="1"/>
            <p:custDataLst>
              <p:tags r:id="rId15"/>
            </p:custDataLst>
          </p:nvPr>
        </p:nvSpPr>
        <p:spPr>
          <a:xfrm>
            <a:off x="9067800" y="1524000"/>
            <a:ext cx="2514600" cy="2692400"/>
          </a:xfrm>
          <a:custGeom>
            <a:avLst/>
            <a:gdLst>
              <a:gd name="connisteX0" fmla="*/ 0 w 2514600"/>
              <a:gd name="connsiteY0" fmla="*/ 203200 h 2692400"/>
              <a:gd name="connisteX1" fmla="*/ 203200 w 2514600"/>
              <a:gd name="connsiteY1" fmla="*/ 0 h 2692400"/>
              <a:gd name="connisteX2" fmla="*/ 2311400 w 2514600"/>
              <a:gd name="connsiteY2" fmla="*/ 0 h 2692400"/>
              <a:gd name="connisteX3" fmla="*/ 2514600 w 2514600"/>
              <a:gd name="connsiteY3" fmla="*/ 203200 h 2692400"/>
              <a:gd name="connisteX4" fmla="*/ 2514600 w 2514600"/>
              <a:gd name="connsiteY4" fmla="*/ 2692400 h 2692400"/>
              <a:gd name="connisteX5" fmla="*/ 0 w 2514600"/>
              <a:gd name="connsiteY5" fmla="*/ 2692400 h 2692400"/>
              <a:gd name="connisteX6" fmla="*/ 0 w 2514600"/>
              <a:gd name="connsiteY6" fmla="*/ 20320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692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2692400"/>
                </a:lnTo>
                <a:lnTo>
                  <a:pt x="0" y="2692400"/>
                </a:ln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44" name="图片占位符 43"/>
          <p:cNvSpPr>
            <a:spLocks noGrp="1"/>
          </p:cNvSpPr>
          <p:nvPr>
            <p:ph type="pic" idx="16401" hasCustomPrompt="1"/>
            <p:custDataLst>
              <p:tags r:id="rId16"/>
            </p:custDataLst>
          </p:nvPr>
        </p:nvSpPr>
        <p:spPr>
          <a:xfrm>
            <a:off x="9067800" y="4216400"/>
            <a:ext cx="2514600" cy="2032000"/>
          </a:xfrm>
          <a:custGeom>
            <a:avLst/>
            <a:gdLst>
              <a:gd name="connisteX0" fmla="*/ 0 w 2514600"/>
              <a:gd name="connsiteY0" fmla="*/ 0 h 2032000"/>
              <a:gd name="connisteX1" fmla="*/ 2514600 w 2514600"/>
              <a:gd name="connsiteY1" fmla="*/ 0 h 2032000"/>
              <a:gd name="connisteX2" fmla="*/ 2514600 w 2514600"/>
              <a:gd name="connsiteY2" fmla="*/ 1828800 h 2032000"/>
              <a:gd name="connisteX3" fmla="*/ 2311400 w 2514600"/>
              <a:gd name="connsiteY3" fmla="*/ 2032000 h 2032000"/>
              <a:gd name="connisteX4" fmla="*/ 203200 w 2514600"/>
              <a:gd name="connsiteY4" fmla="*/ 2032000 h 2032000"/>
              <a:gd name="connisteX5" fmla="*/ 0 w 2514600"/>
              <a:gd name="connsiteY5" fmla="*/ 1828800 h 2032000"/>
              <a:gd name="connisteX6" fmla="*/ 0 w 2514600"/>
              <a:gd name="connsiteY6" fmla="*/ 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032000">
                <a:moveTo>
                  <a:pt x="0" y="0"/>
                </a:moveTo>
                <a:lnTo>
                  <a:pt x="2514600" y="0"/>
                </a:lnTo>
                <a:lnTo>
                  <a:pt x="2514600" y="1828800"/>
                </a:lnTo>
                <a:cubicBezTo>
                  <a:pt x="2514600" y="1941024"/>
                  <a:pt x="2423624" y="2032000"/>
                  <a:pt x="23114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45" name="文本占位符 44"/>
          <p:cNvSpPr>
            <a:spLocks noGrp="1"/>
          </p:cNvSpPr>
          <p:nvPr>
            <p:ph type="body" idx="16392" hasCustomPrompt="1"/>
            <p:custDataLst>
              <p:tags r:id="rId17"/>
            </p:custDataLst>
          </p:nvPr>
        </p:nvSpPr>
        <p:spPr>
          <a:xfrm>
            <a:off x="9372600" y="1727200"/>
            <a:ext cx="190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46" name="文本占位符 45"/>
          <p:cNvSpPr>
            <a:spLocks noGrp="1"/>
          </p:cNvSpPr>
          <p:nvPr>
            <p:ph type="body" idx="16393" hasCustomPrompt="1"/>
            <p:custDataLst>
              <p:tags r:id="rId18"/>
            </p:custDataLst>
          </p:nvPr>
        </p:nvSpPr>
        <p:spPr>
          <a:xfrm>
            <a:off x="9372600" y="2184400"/>
            <a:ext cx="19050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10009_24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29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1" name="内容占位符 30"/>
          <p:cNvSpPr>
            <a:spLocks noGrp="1"/>
          </p:cNvSpPr>
          <p:nvPr>
            <p:ph idx="16394" hasCustomPrompt="1"/>
            <p:custDataLst>
              <p:tags r:id="rId3"/>
            </p:custDataLst>
          </p:nvPr>
        </p:nvSpPr>
        <p:spPr>
          <a:xfrm>
            <a:off x="609600" y="1524000"/>
            <a:ext cx="2514600" cy="2032000"/>
          </a:xfrm>
          <a:custGeom>
            <a:avLst/>
            <a:gdLst>
              <a:gd name="connisteX0" fmla="*/ 0 w 2514600"/>
              <a:gd name="connsiteY0" fmla="*/ 203200 h 2032000"/>
              <a:gd name="connisteX1" fmla="*/ 203200 w 2514600"/>
              <a:gd name="connsiteY1" fmla="*/ 0 h 2032000"/>
              <a:gd name="connisteX2" fmla="*/ 2311400 w 2514600"/>
              <a:gd name="connsiteY2" fmla="*/ 0 h 2032000"/>
              <a:gd name="connisteX3" fmla="*/ 2514600 w 2514600"/>
              <a:gd name="connsiteY3" fmla="*/ 203200 h 2032000"/>
              <a:gd name="connisteX4" fmla="*/ 2514600 w 2514600"/>
              <a:gd name="connsiteY4" fmla="*/ 1828800 h 2032000"/>
              <a:gd name="connisteX5" fmla="*/ 2311400 w 2514600"/>
              <a:gd name="connsiteY5" fmla="*/ 2032000 h 2032000"/>
              <a:gd name="connisteX6" fmla="*/ 203200 w 2514600"/>
              <a:gd name="connsiteY6" fmla="*/ 2032000 h 2032000"/>
              <a:gd name="connisteX7" fmla="*/ 0 w 2514600"/>
              <a:gd name="connsiteY7" fmla="*/ 1828800 h 2032000"/>
              <a:gd name="connisteX8" fmla="*/ 0 w 25146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146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1828800"/>
                </a:lnTo>
                <a:cubicBezTo>
                  <a:pt x="2514600" y="1941024"/>
                  <a:pt x="2423624" y="2032000"/>
                  <a:pt x="23114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2" name="文本占位符 31"/>
          <p:cNvSpPr>
            <a:spLocks noGrp="1"/>
          </p:cNvSpPr>
          <p:nvPr>
            <p:ph type="body" idx="16386" hasCustomPrompt="1"/>
            <p:custDataLst>
              <p:tags r:id="rId4"/>
            </p:custDataLst>
          </p:nvPr>
        </p:nvSpPr>
        <p:spPr>
          <a:xfrm>
            <a:off x="609600" y="3860800"/>
            <a:ext cx="251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33" name="文本占位符 32"/>
          <p:cNvSpPr>
            <a:spLocks noGrp="1"/>
          </p:cNvSpPr>
          <p:nvPr>
            <p:ph type="body" idx="16387" hasCustomPrompt="1"/>
            <p:custDataLst>
              <p:tags r:id="rId5"/>
            </p:custDataLst>
          </p:nvPr>
        </p:nvSpPr>
        <p:spPr>
          <a:xfrm>
            <a:off x="609600" y="4419600"/>
            <a:ext cx="2514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4" name="内容占位符 33"/>
          <p:cNvSpPr>
            <a:spLocks noGrp="1"/>
          </p:cNvSpPr>
          <p:nvPr>
            <p:ph idx="16395" hasCustomPrompt="1"/>
            <p:custDataLst>
              <p:tags r:id="rId6"/>
            </p:custDataLst>
          </p:nvPr>
        </p:nvSpPr>
        <p:spPr>
          <a:xfrm>
            <a:off x="3429000" y="1524000"/>
            <a:ext cx="2514600" cy="2032000"/>
          </a:xfrm>
          <a:custGeom>
            <a:avLst/>
            <a:gdLst>
              <a:gd name="connisteX0" fmla="*/ 0 w 2514600"/>
              <a:gd name="connsiteY0" fmla="*/ 203200 h 2032000"/>
              <a:gd name="connisteX1" fmla="*/ 203200 w 2514600"/>
              <a:gd name="connsiteY1" fmla="*/ 0 h 2032000"/>
              <a:gd name="connisteX2" fmla="*/ 2311400 w 2514600"/>
              <a:gd name="connsiteY2" fmla="*/ 0 h 2032000"/>
              <a:gd name="connisteX3" fmla="*/ 2514600 w 2514600"/>
              <a:gd name="connsiteY3" fmla="*/ 203200 h 2032000"/>
              <a:gd name="connisteX4" fmla="*/ 2514600 w 2514600"/>
              <a:gd name="connsiteY4" fmla="*/ 1828800 h 2032000"/>
              <a:gd name="connisteX5" fmla="*/ 2311400 w 2514600"/>
              <a:gd name="connsiteY5" fmla="*/ 2032000 h 2032000"/>
              <a:gd name="connisteX6" fmla="*/ 203200 w 2514600"/>
              <a:gd name="connsiteY6" fmla="*/ 2032000 h 2032000"/>
              <a:gd name="connisteX7" fmla="*/ 0 w 2514600"/>
              <a:gd name="connsiteY7" fmla="*/ 1828800 h 2032000"/>
              <a:gd name="connisteX8" fmla="*/ 0 w 25146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146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1828800"/>
                </a:lnTo>
                <a:cubicBezTo>
                  <a:pt x="2514600" y="1941024"/>
                  <a:pt x="2423624" y="2032000"/>
                  <a:pt x="23114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5" name="文本占位符 34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3429000" y="3860800"/>
            <a:ext cx="251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36" name="文本占位符 35"/>
          <p:cNvSpPr>
            <a:spLocks noGrp="1"/>
          </p:cNvSpPr>
          <p:nvPr>
            <p:ph type="body" idx="16389" hasCustomPrompt="1"/>
            <p:custDataLst>
              <p:tags r:id="rId8"/>
            </p:custDataLst>
          </p:nvPr>
        </p:nvSpPr>
        <p:spPr>
          <a:xfrm>
            <a:off x="3429000" y="4419600"/>
            <a:ext cx="2514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37" name="内容占位符 36"/>
          <p:cNvSpPr>
            <a:spLocks noGrp="1"/>
          </p:cNvSpPr>
          <p:nvPr>
            <p:ph idx="16396" hasCustomPrompt="1"/>
            <p:custDataLst>
              <p:tags r:id="rId9"/>
            </p:custDataLst>
          </p:nvPr>
        </p:nvSpPr>
        <p:spPr>
          <a:xfrm>
            <a:off x="6248400" y="1524000"/>
            <a:ext cx="2514600" cy="2032000"/>
          </a:xfrm>
          <a:custGeom>
            <a:avLst/>
            <a:gdLst>
              <a:gd name="connisteX0" fmla="*/ 0 w 2514600"/>
              <a:gd name="connsiteY0" fmla="*/ 203200 h 2032000"/>
              <a:gd name="connisteX1" fmla="*/ 203200 w 2514600"/>
              <a:gd name="connsiteY1" fmla="*/ 0 h 2032000"/>
              <a:gd name="connisteX2" fmla="*/ 2311400 w 2514600"/>
              <a:gd name="connsiteY2" fmla="*/ 0 h 2032000"/>
              <a:gd name="connisteX3" fmla="*/ 2514600 w 2514600"/>
              <a:gd name="connsiteY3" fmla="*/ 203200 h 2032000"/>
              <a:gd name="connisteX4" fmla="*/ 2514600 w 2514600"/>
              <a:gd name="connsiteY4" fmla="*/ 1828800 h 2032000"/>
              <a:gd name="connisteX5" fmla="*/ 2311400 w 2514600"/>
              <a:gd name="connsiteY5" fmla="*/ 2032000 h 2032000"/>
              <a:gd name="connisteX6" fmla="*/ 203200 w 2514600"/>
              <a:gd name="connsiteY6" fmla="*/ 2032000 h 2032000"/>
              <a:gd name="connisteX7" fmla="*/ 0 w 2514600"/>
              <a:gd name="connsiteY7" fmla="*/ 1828800 h 2032000"/>
              <a:gd name="connisteX8" fmla="*/ 0 w 25146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146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1828800"/>
                </a:lnTo>
                <a:cubicBezTo>
                  <a:pt x="2514600" y="1941024"/>
                  <a:pt x="2423624" y="2032000"/>
                  <a:pt x="23114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8" name="文本占位符 37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6248400" y="3860800"/>
            <a:ext cx="251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39" name="文本占位符 38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6248400" y="4419600"/>
            <a:ext cx="2514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  <p:sp>
        <p:nvSpPr>
          <p:cNvPr id="40" name="内容占位符 39"/>
          <p:cNvSpPr>
            <a:spLocks noGrp="1"/>
          </p:cNvSpPr>
          <p:nvPr>
            <p:ph idx="16397" hasCustomPrompt="1"/>
            <p:custDataLst>
              <p:tags r:id="rId12"/>
            </p:custDataLst>
          </p:nvPr>
        </p:nvSpPr>
        <p:spPr>
          <a:xfrm>
            <a:off x="9067800" y="1524000"/>
            <a:ext cx="2514600" cy="2032000"/>
          </a:xfrm>
          <a:custGeom>
            <a:avLst/>
            <a:gdLst>
              <a:gd name="connisteX0" fmla="*/ 0 w 2514600"/>
              <a:gd name="connsiteY0" fmla="*/ 203200 h 2032000"/>
              <a:gd name="connisteX1" fmla="*/ 203200 w 2514600"/>
              <a:gd name="connsiteY1" fmla="*/ 0 h 2032000"/>
              <a:gd name="connisteX2" fmla="*/ 2311400 w 2514600"/>
              <a:gd name="connsiteY2" fmla="*/ 0 h 2032000"/>
              <a:gd name="connisteX3" fmla="*/ 2514600 w 2514600"/>
              <a:gd name="connsiteY3" fmla="*/ 203200 h 2032000"/>
              <a:gd name="connisteX4" fmla="*/ 2514600 w 2514600"/>
              <a:gd name="connsiteY4" fmla="*/ 1828800 h 2032000"/>
              <a:gd name="connisteX5" fmla="*/ 2311400 w 2514600"/>
              <a:gd name="connsiteY5" fmla="*/ 2032000 h 2032000"/>
              <a:gd name="connisteX6" fmla="*/ 203200 w 2514600"/>
              <a:gd name="connsiteY6" fmla="*/ 2032000 h 2032000"/>
              <a:gd name="connisteX7" fmla="*/ 0 w 2514600"/>
              <a:gd name="connsiteY7" fmla="*/ 1828800 h 2032000"/>
              <a:gd name="connisteX8" fmla="*/ 0 w 2514600"/>
              <a:gd name="connsiteY8" fmla="*/ 203200 h 203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14600" h="20320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1828800"/>
                </a:lnTo>
                <a:cubicBezTo>
                  <a:pt x="2514600" y="1941024"/>
                  <a:pt x="2423624" y="2032000"/>
                  <a:pt x="2311400" y="2032000"/>
                </a:cubicBezTo>
                <a:lnTo>
                  <a:pt x="203200" y="2032000"/>
                </a:lnTo>
                <a:cubicBezTo>
                  <a:pt x="90976" y="2032000"/>
                  <a:pt x="0" y="1941024"/>
                  <a:pt x="0" y="18288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41" name="文本占位符 40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9067800" y="3860800"/>
            <a:ext cx="25146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单击添加项标题</a:t>
            </a:r>
            <a:endParaRPr lang="zh-CN" altLang="en-US" smtClean="0"/>
          </a:p>
        </p:txBody>
      </p:sp>
      <p:sp>
        <p:nvSpPr>
          <p:cNvPr id="42" name="文本占位符 41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9067800" y="4419600"/>
            <a:ext cx="25146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6_57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29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63246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单击此处添加标题</a:t>
            </a:r>
            <a:endParaRPr lang="zh-CN" altLang="en-US"/>
          </a:p>
        </p:txBody>
      </p:sp>
      <p:sp>
        <p:nvSpPr>
          <p:cNvPr id="31" name="内容占位符 30"/>
          <p:cNvSpPr>
            <a:spLocks noGrp="1"/>
          </p:cNvSpPr>
          <p:nvPr>
            <p:ph idx="16387" hasCustomPrompt="1"/>
            <p:custDataLst>
              <p:tags r:id="rId3"/>
            </p:custDataLst>
          </p:nvPr>
        </p:nvSpPr>
        <p:spPr>
          <a:xfrm>
            <a:off x="7543800" y="609600"/>
            <a:ext cx="4038600" cy="5638800"/>
          </a:xfrm>
          <a:custGeom>
            <a:avLst/>
            <a:gdLst>
              <a:gd name="connisteX0" fmla="*/ 0 w 4038600"/>
              <a:gd name="connsiteY0" fmla="*/ 203200 h 5638800"/>
              <a:gd name="connisteX1" fmla="*/ 203200 w 4038600"/>
              <a:gd name="connsiteY1" fmla="*/ 0 h 5638800"/>
              <a:gd name="connisteX2" fmla="*/ 3835400 w 4038600"/>
              <a:gd name="connsiteY2" fmla="*/ 0 h 5638800"/>
              <a:gd name="connisteX3" fmla="*/ 4038600 w 4038600"/>
              <a:gd name="connsiteY3" fmla="*/ 203200 h 5638800"/>
              <a:gd name="connisteX4" fmla="*/ 4038600 w 4038600"/>
              <a:gd name="connsiteY4" fmla="*/ 5435600 h 5638800"/>
              <a:gd name="connisteX5" fmla="*/ 3835400 w 4038600"/>
              <a:gd name="connsiteY5" fmla="*/ 5638800 h 5638800"/>
              <a:gd name="connisteX6" fmla="*/ 203200 w 4038600"/>
              <a:gd name="connsiteY6" fmla="*/ 5638800 h 5638800"/>
              <a:gd name="connisteX7" fmla="*/ 0 w 4038600"/>
              <a:gd name="connsiteY7" fmla="*/ 5435600 h 5638800"/>
              <a:gd name="connisteX8" fmla="*/ 0 w 4038600"/>
              <a:gd name="connsiteY8" fmla="*/ 203200 h 5638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4038600" h="56388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835400" y="0"/>
                </a:lnTo>
                <a:cubicBezTo>
                  <a:pt x="3947624" y="0"/>
                  <a:pt x="4038600" y="90976"/>
                  <a:pt x="4038600" y="203200"/>
                </a:cubicBezTo>
                <a:lnTo>
                  <a:pt x="4038600" y="5435600"/>
                </a:lnTo>
                <a:cubicBezTo>
                  <a:pt x="4038600" y="5547824"/>
                  <a:pt x="3947624" y="5638800"/>
                  <a:pt x="3835400" y="5638800"/>
                </a:cubicBezTo>
                <a:lnTo>
                  <a:pt x="203200" y="5638800"/>
                </a:lnTo>
                <a:cubicBezTo>
                  <a:pt x="90976" y="5638800"/>
                  <a:pt x="0" y="5547824"/>
                  <a:pt x="0" y="5435600"/>
                </a:cubicBez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2" name="装饰  1"/>
          <p:cNvSpPr>
            <a:spLocks noGrp="1"/>
          </p:cNvSpPr>
          <p:nvPr>
            <p:ph type="body" idx="16388" hasCustomPrompt="1"/>
            <p:custDataLst>
              <p:tags r:id="rId4"/>
            </p:custDataLst>
          </p:nvPr>
        </p:nvSpPr>
        <p:spPr>
          <a:xfrm>
            <a:off x="609600" y="5638800"/>
            <a:ext cx="50800" cy="609600"/>
          </a:xfrm>
          <a:custGeom>
            <a:avLst/>
            <a:gdLst>
              <a:gd name="connisteX0" fmla="*/ 0 w 50800"/>
              <a:gd name="connsiteY0" fmla="*/ 25400 h 609600"/>
              <a:gd name="connisteX1" fmla="*/ 25400 w 50800"/>
              <a:gd name="connsiteY1" fmla="*/ 0 h 609600"/>
              <a:gd name="connisteX2" fmla="*/ 25400 w 50800"/>
              <a:gd name="connsiteY2" fmla="*/ 0 h 609600"/>
              <a:gd name="connisteX3" fmla="*/ 50800 w 50800"/>
              <a:gd name="connsiteY3" fmla="*/ 25400 h 609600"/>
              <a:gd name="connisteX4" fmla="*/ 50800 w 50800"/>
              <a:gd name="connsiteY4" fmla="*/ 584200 h 609600"/>
              <a:gd name="connisteX5" fmla="*/ 25400 w 50800"/>
              <a:gd name="connsiteY5" fmla="*/ 609600 h 609600"/>
              <a:gd name="connisteX6" fmla="*/ 25400 w 50800"/>
              <a:gd name="connsiteY6" fmla="*/ 609600 h 609600"/>
              <a:gd name="connisteX7" fmla="*/ 0 w 50800"/>
              <a:gd name="connsiteY7" fmla="*/ 584200 h 609600"/>
              <a:gd name="connisteX8" fmla="*/ 0 w 50800"/>
              <a:gd name="connsiteY8" fmla="*/ 254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50800" h="609600">
                <a:moveTo>
                  <a:pt x="0" y="25400"/>
                </a:moveTo>
                <a:cubicBezTo>
                  <a:pt x="0" y="11372"/>
                  <a:pt x="11372" y="0"/>
                  <a:pt x="25400" y="0"/>
                </a:cubicBezTo>
                <a:lnTo>
                  <a:pt x="25400" y="0"/>
                </a:lnTo>
                <a:cubicBezTo>
                  <a:pt x="39428" y="0"/>
                  <a:pt x="50800" y="11372"/>
                  <a:pt x="50800" y="25400"/>
                </a:cubicBezTo>
                <a:lnTo>
                  <a:pt x="50800" y="584200"/>
                </a:lnTo>
                <a:cubicBezTo>
                  <a:pt x="50800" y="598228"/>
                  <a:pt x="39428" y="609600"/>
                  <a:pt x="25400" y="609600"/>
                </a:cubicBezTo>
                <a:lnTo>
                  <a:pt x="25400" y="609600"/>
                </a:lnTo>
                <a:cubicBezTo>
                  <a:pt x="11372" y="609600"/>
                  <a:pt x="0" y="598228"/>
                  <a:pt x="0" y="584200"/>
                </a:cubicBezTo>
                <a:lnTo>
                  <a:pt x="0" y="254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3" name="文本占位符 32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762000" y="5638800"/>
            <a:ext cx="61722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单击此处添加正文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84" y="1983597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_5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副标题 29"/>
          <p:cNvSpPr>
            <a:spLocks noGrp="1"/>
          </p:cNvSpPr>
          <p:nvPr>
            <p:ph type="subTitle" idx="16386" hasCustomPrompt="1"/>
            <p:custDataLst>
              <p:tags r:id="rId2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31" name="标题 30"/>
          <p:cNvSpPr>
            <a:spLocks noGrp="1"/>
          </p:cNvSpPr>
          <p:nvPr>
            <p:ph type="ctrTitle" idx="16385" hasCustomPrompt="1"/>
            <p:custDataLst>
              <p:tags r:id="rId3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32" name="文本占位符 31"/>
          <p:cNvSpPr>
            <a:spLocks noGrp="1"/>
          </p:cNvSpPr>
          <p:nvPr>
            <p:ph type="body" idx="16388" hasCustomPrompt="1"/>
            <p:custDataLst>
              <p:tags r:id="rId4"/>
            </p:custDataLst>
          </p:nvPr>
        </p:nvSpPr>
        <p:spPr>
          <a:xfrm>
            <a:off x="40703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33" name="装饰  2"/>
          <p:cNvSpPr>
            <a:spLocks noGrp="1"/>
          </p:cNvSpPr>
          <p:nvPr>
            <p:ph type="body" idx="16397" hasCustomPrompt="1"/>
            <p:custDataLst>
              <p:tags r:id="rId5"/>
            </p:custDataLst>
          </p:nvPr>
        </p:nvSpPr>
        <p:spPr>
          <a:xfrm>
            <a:off x="48514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4" name="文本占位符 33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50800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35" name="文本占位符 34"/>
          <p:cNvSpPr>
            <a:spLocks noGrp="1"/>
          </p:cNvSpPr>
          <p:nvPr>
            <p:ph type="body" idx="16390" hasCustomPrompt="1"/>
            <p:custDataLst>
              <p:tags r:id="rId7"/>
            </p:custDataLst>
          </p:nvPr>
        </p:nvSpPr>
        <p:spPr>
          <a:xfrm>
            <a:off x="79946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36" name="装饰  5"/>
          <p:cNvSpPr>
            <a:spLocks noGrp="1"/>
          </p:cNvSpPr>
          <p:nvPr>
            <p:ph type="body" idx="16398" hasCustomPrompt="1"/>
            <p:custDataLst>
              <p:tags r:id="rId8"/>
            </p:custDataLst>
          </p:nvPr>
        </p:nvSpPr>
        <p:spPr>
          <a:xfrm>
            <a:off x="87757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37" name="文本占位符 36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90043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38" name="文本占位符 37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40703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39" name="装饰  8"/>
          <p:cNvSpPr>
            <a:spLocks noGrp="1"/>
          </p:cNvSpPr>
          <p:nvPr>
            <p:ph type="body" idx="16399" hasCustomPrompt="1"/>
            <p:custDataLst>
              <p:tags r:id="rId11"/>
            </p:custDataLst>
          </p:nvPr>
        </p:nvSpPr>
        <p:spPr>
          <a:xfrm>
            <a:off x="48514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40" name="文本占位符 39"/>
          <p:cNvSpPr>
            <a:spLocks noGrp="1"/>
          </p:cNvSpPr>
          <p:nvPr>
            <p:ph type="body" idx="16391" hasCustomPrompt="1"/>
            <p:custDataLst>
              <p:tags r:id="rId12"/>
            </p:custDataLst>
          </p:nvPr>
        </p:nvSpPr>
        <p:spPr>
          <a:xfrm>
            <a:off x="50800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41" name="文本占位符 40"/>
          <p:cNvSpPr>
            <a:spLocks noGrp="1"/>
          </p:cNvSpPr>
          <p:nvPr>
            <p:ph type="body" idx="16394" hasCustomPrompt="1"/>
            <p:custDataLst>
              <p:tags r:id="rId13"/>
            </p:custDataLst>
          </p:nvPr>
        </p:nvSpPr>
        <p:spPr>
          <a:xfrm>
            <a:off x="79946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42" name="装饰  1"/>
          <p:cNvSpPr>
            <a:spLocks noGrp="1"/>
          </p:cNvSpPr>
          <p:nvPr>
            <p:ph type="body" idx="16400" hasCustomPrompt="1"/>
            <p:custDataLst>
              <p:tags r:id="rId14"/>
            </p:custDataLst>
          </p:nvPr>
        </p:nvSpPr>
        <p:spPr>
          <a:xfrm>
            <a:off x="87757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43" name="文本占位符 42"/>
          <p:cNvSpPr>
            <a:spLocks noGrp="1"/>
          </p:cNvSpPr>
          <p:nvPr>
            <p:ph type="body" idx="16393" hasCustomPrompt="1"/>
            <p:custDataLst>
              <p:tags r:id="rId15"/>
            </p:custDataLst>
          </p:nvPr>
        </p:nvSpPr>
        <p:spPr>
          <a:xfrm>
            <a:off x="90043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  <p:sp>
        <p:nvSpPr>
          <p:cNvPr id="44" name="文本占位符 43"/>
          <p:cNvSpPr>
            <a:spLocks noGrp="1"/>
          </p:cNvSpPr>
          <p:nvPr>
            <p:ph type="body" idx="16396" hasCustomPrompt="1"/>
            <p:custDataLst>
              <p:tags r:id="rId16"/>
            </p:custDataLst>
          </p:nvPr>
        </p:nvSpPr>
        <p:spPr>
          <a:xfrm>
            <a:off x="40703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05</a:t>
            </a:r>
            <a:endParaRPr lang="zh-CN" altLang="en-US" smtClean="0"/>
          </a:p>
        </p:txBody>
      </p:sp>
      <p:sp>
        <p:nvSpPr>
          <p:cNvPr id="45" name="装饰  4"/>
          <p:cNvSpPr>
            <a:spLocks noGrp="1"/>
          </p:cNvSpPr>
          <p:nvPr>
            <p:ph type="body" idx="16401" hasCustomPrompt="1"/>
            <p:custDataLst>
              <p:tags r:id="rId17"/>
            </p:custDataLst>
          </p:nvPr>
        </p:nvSpPr>
        <p:spPr>
          <a:xfrm>
            <a:off x="48514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46" name="文本占位符 45"/>
          <p:cNvSpPr>
            <a:spLocks noGrp="1"/>
          </p:cNvSpPr>
          <p:nvPr>
            <p:ph type="body" idx="16395" hasCustomPrompt="1"/>
            <p:custDataLst>
              <p:tags r:id="rId18"/>
            </p:custDataLst>
          </p:nvPr>
        </p:nvSpPr>
        <p:spPr>
          <a:xfrm>
            <a:off x="50800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单击此处添加项标题</a:t>
            </a:r>
            <a:endParaRPr lang="zh-CN" altLang="en-US" smtClean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d19f872-ba42-11f0-9a9e-ea57764d220c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 7"/>
          <p:cNvSpPr>
            <a:spLocks noGrp="1"/>
          </p:cNvSpPr>
          <p:nvPr>
            <p:ph type="title" idx="10" hasCustomPrompt="1"/>
            <p:custDataLst>
              <p:tags r:id="rId3"/>
            </p:custDataLst>
          </p:nvPr>
        </p:nvSpPr>
        <p:spPr>
          <a:xfrm>
            <a:off x="3880485" y="2834323"/>
            <a:ext cx="5365115" cy="471805"/>
          </a:xfrm>
        </p:spPr>
        <p:txBody>
          <a:bodyPr wrap="none" anchor="ctr" anchorCtr="0">
            <a:spAutoFit/>
          </a:bodyPr>
          <a:lstStyle>
            <a:lvl1pPr algn="r">
              <a:buNone/>
              <a:defRPr sz="2750" b="1">
                <a:solidFill>
                  <a:srgbClr val="555555"/>
                </a:solidFill>
                <a:ea typeface="仓耳玄三03 W03" panose="00000500000000000000" charset="-122"/>
              </a:defRPr>
            </a:lvl1pPr>
          </a:lstStyle>
          <a:p>
            <a:r>
              <a:rPr lang="zh-CN" altLang="en-US" smtClean="0"/>
              <a:t>观看之道与图像之美——美术鉴赏</a:t>
            </a:r>
            <a:endParaRPr lang="zh-CN" altLang="en-US" smtClean="0"/>
          </a:p>
        </p:txBody>
      </p:sp>
      <p:sp>
        <p:nvSpPr>
          <p:cNvPr id="9" name="文本占位符 8"/>
          <p:cNvSpPr>
            <a:spLocks noGrp="1"/>
          </p:cNvSpPr>
          <p:nvPr>
            <p:ph type="body" idx="11" hasCustomPrompt="1"/>
            <p:custDataLst>
              <p:tags r:id="rId4"/>
            </p:custDataLst>
          </p:nvPr>
        </p:nvSpPr>
        <p:spPr>
          <a:xfrm>
            <a:off x="7926070" y="4473258"/>
            <a:ext cx="1363980" cy="305435"/>
          </a:xfrm>
        </p:spPr>
        <p:txBody>
          <a:bodyPr wrap="none" anchor="ctr" anchorCtr="0">
            <a:spAutoFit/>
          </a:bodyPr>
          <a:lstStyle>
            <a:lvl1pPr algn="r">
              <a:buNone/>
              <a:defRPr sz="1550">
                <a:solidFill>
                  <a:srgbClr val="474747"/>
                </a:solidFill>
                <a:ea typeface="印品清版宋 细体" panose="02000500000000000000" charset="-122"/>
              </a:defRPr>
            </a:lvl1pPr>
          </a:lstStyle>
          <a:p>
            <a:pPr lvl="0"/>
            <a:r>
              <a:rPr lang="zh-CN" altLang="en-US" smtClean="0"/>
              <a:t>汇报人：姓名</a:t>
            </a:r>
            <a:endParaRPr lang="zh-CN" altLang="en-US" smtClean="0"/>
          </a:p>
        </p:txBody>
      </p:sp>
      <p:sp>
        <p:nvSpPr>
          <p:cNvPr id="10" name="文本占位符 9"/>
          <p:cNvSpPr>
            <a:spLocks noGrp="1"/>
          </p:cNvSpPr>
          <p:nvPr>
            <p:ph type="body" idx="12" hasCustomPrompt="1"/>
            <p:custDataLst>
              <p:tags r:id="rId5"/>
            </p:custDataLst>
          </p:nvPr>
        </p:nvSpPr>
        <p:spPr>
          <a:xfrm rot="34035">
            <a:off x="7848600" y="4810760"/>
            <a:ext cx="1441450" cy="284480"/>
          </a:xfrm>
        </p:spPr>
        <p:txBody>
          <a:bodyPr wrap="none" anchor="ctr" anchorCtr="0">
            <a:spAutoFit/>
          </a:bodyPr>
          <a:lstStyle>
            <a:lvl1pPr algn="r">
              <a:buNone/>
              <a:defRPr sz="1400" b="1">
                <a:solidFill>
                  <a:srgbClr val="545454"/>
                </a:solidFill>
                <a:ea typeface="印品清版宋 细体" panose="02000500000000000000" charset="-122"/>
              </a:defRPr>
            </a:lvl1pPr>
          </a:lstStyle>
          <a:p>
            <a:pPr lvl="0"/>
            <a:r>
              <a:rPr lang="zh-CN" altLang="en-US" smtClean="0"/>
              <a:t>2025年11月05日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3d19f940-ba42-11f0-9a9e-ea57764d220c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标题 6"/>
          <p:cNvSpPr>
            <a:spLocks noGrp="1"/>
          </p:cNvSpPr>
          <p:nvPr>
            <p:ph type="title" idx="10" hasCustomPrompt="1"/>
            <p:custDataLst>
              <p:tags r:id="rId3"/>
            </p:custDataLst>
          </p:nvPr>
        </p:nvSpPr>
        <p:spPr>
          <a:xfrm rot="15077">
            <a:off x="3270250" y="2348548"/>
            <a:ext cx="5803900" cy="1621155"/>
          </a:xfrm>
        </p:spPr>
        <p:txBody>
          <a:bodyPr wrap="none" anchor="ctr" anchorCtr="0">
            <a:spAutoFit/>
          </a:bodyPr>
          <a:lstStyle>
            <a:lvl1pPr algn="ctr">
              <a:buNone/>
              <a:defRPr sz="11050" b="1">
                <a:solidFill>
                  <a:srgbClr val="6B6B6A"/>
                </a:solidFill>
                <a:ea typeface="仓耳玄三03 W03" panose="00000500000000000000" charset="-122"/>
              </a:defRPr>
            </a:lvl1pPr>
          </a:lstStyle>
          <a:p>
            <a:r>
              <a:rPr lang="zh-CN" altLang="en-US" smtClean="0"/>
              <a:t>谢谢观看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-1-5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副标题 5"/>
          <p:cNvSpPr>
            <a:spLocks noGrp="1"/>
          </p:cNvSpPr>
          <p:nvPr>
            <p:ph type="subTitle" idx="16386" hasCustomPrompt="1"/>
            <p:custDataLst>
              <p:tags r:id="rId2"/>
            </p:custDataLst>
          </p:nvPr>
        </p:nvSpPr>
        <p:spPr>
          <a:xfrm>
            <a:off x="761471" y="2667000"/>
            <a:ext cx="2363258" cy="4572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7" name="标题 6"/>
          <p:cNvSpPr>
            <a:spLocks noGrp="1"/>
          </p:cNvSpPr>
          <p:nvPr>
            <p:ph type="ctrTitle" idx="16385" hasCustomPrompt="1"/>
            <p:custDataLst>
              <p:tags r:id="rId3"/>
            </p:custDataLst>
          </p:nvPr>
        </p:nvSpPr>
        <p:spPr>
          <a:xfrm>
            <a:off x="760942" y="3175000"/>
            <a:ext cx="2364317" cy="762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1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目录</a:t>
            </a:r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 hasCustomPrompt="1"/>
            <p:custDataLst>
              <p:tags r:id="rId4"/>
            </p:custDataLst>
          </p:nvPr>
        </p:nvSpPr>
        <p:spPr>
          <a:xfrm>
            <a:off x="40703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9" name="装饰  8"/>
          <p:cNvSpPr>
            <a:spLocks noGrp="1"/>
          </p:cNvSpPr>
          <p:nvPr>
            <p:ph type="body" idx="16399" hasCustomPrompt="1"/>
            <p:custDataLst>
              <p:tags r:id="rId5"/>
            </p:custDataLst>
          </p:nvPr>
        </p:nvSpPr>
        <p:spPr>
          <a:xfrm>
            <a:off x="48514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0" name="文本占位符 9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50800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此处添加项标题内容</a:t>
            </a:r>
            <a:endParaRPr lang="zh-CN" altLang="en-US" smtClean="0"/>
          </a:p>
        </p:txBody>
      </p:sp>
      <p:sp>
        <p:nvSpPr>
          <p:cNvPr id="11" name="文本占位符 10"/>
          <p:cNvSpPr>
            <a:spLocks noGrp="1"/>
          </p:cNvSpPr>
          <p:nvPr>
            <p:ph type="body" idx="16390" hasCustomPrompt="1"/>
            <p:custDataLst>
              <p:tags r:id="rId7"/>
            </p:custDataLst>
          </p:nvPr>
        </p:nvSpPr>
        <p:spPr>
          <a:xfrm>
            <a:off x="7994650" y="14478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2" name="装饰  1"/>
          <p:cNvSpPr>
            <a:spLocks noGrp="1"/>
          </p:cNvSpPr>
          <p:nvPr>
            <p:ph type="body" idx="16400" hasCustomPrompt="1"/>
            <p:custDataLst>
              <p:tags r:id="rId8"/>
            </p:custDataLst>
          </p:nvPr>
        </p:nvSpPr>
        <p:spPr>
          <a:xfrm>
            <a:off x="8775700" y="13716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9004300" y="12954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此处添加项标题内容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2" hasCustomPrompt="1"/>
            <p:custDataLst>
              <p:tags r:id="rId10"/>
            </p:custDataLst>
          </p:nvPr>
        </p:nvSpPr>
        <p:spPr>
          <a:xfrm>
            <a:off x="40703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15" name="装饰  4"/>
          <p:cNvSpPr>
            <a:spLocks noGrp="1"/>
          </p:cNvSpPr>
          <p:nvPr>
            <p:ph type="body" idx="16401" hasCustomPrompt="1"/>
            <p:custDataLst>
              <p:tags r:id="rId11"/>
            </p:custDataLst>
          </p:nvPr>
        </p:nvSpPr>
        <p:spPr>
          <a:xfrm>
            <a:off x="48514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1" hasCustomPrompt="1"/>
            <p:custDataLst>
              <p:tags r:id="rId12"/>
            </p:custDataLst>
          </p:nvPr>
        </p:nvSpPr>
        <p:spPr>
          <a:xfrm>
            <a:off x="50800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此处添加项标题内容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4" hasCustomPrompt="1"/>
            <p:custDataLst>
              <p:tags r:id="rId13"/>
            </p:custDataLst>
          </p:nvPr>
        </p:nvSpPr>
        <p:spPr>
          <a:xfrm>
            <a:off x="7994650" y="31242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18" name="装饰  7"/>
          <p:cNvSpPr>
            <a:spLocks noGrp="1"/>
          </p:cNvSpPr>
          <p:nvPr>
            <p:ph type="body" idx="16402" hasCustomPrompt="1"/>
            <p:custDataLst>
              <p:tags r:id="rId14"/>
            </p:custDataLst>
          </p:nvPr>
        </p:nvSpPr>
        <p:spPr>
          <a:xfrm>
            <a:off x="8775700" y="30480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3" hasCustomPrompt="1"/>
            <p:custDataLst>
              <p:tags r:id="rId15"/>
            </p:custDataLst>
          </p:nvPr>
        </p:nvSpPr>
        <p:spPr>
          <a:xfrm>
            <a:off x="9004300" y="29718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此处添加项标题内容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6" hasCustomPrompt="1"/>
            <p:custDataLst>
              <p:tags r:id="rId16"/>
            </p:custDataLst>
          </p:nvPr>
        </p:nvSpPr>
        <p:spPr>
          <a:xfrm>
            <a:off x="40703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05</a:t>
            </a:r>
            <a:endParaRPr lang="zh-CN" altLang="en-US" smtClean="0"/>
          </a:p>
        </p:txBody>
      </p:sp>
      <p:sp>
        <p:nvSpPr>
          <p:cNvPr id="21" name="装饰  0"/>
          <p:cNvSpPr>
            <a:spLocks noGrp="1"/>
          </p:cNvSpPr>
          <p:nvPr>
            <p:ph type="body" idx="16403" hasCustomPrompt="1"/>
            <p:custDataLst>
              <p:tags r:id="rId17"/>
            </p:custDataLst>
          </p:nvPr>
        </p:nvSpPr>
        <p:spPr>
          <a:xfrm>
            <a:off x="48514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5" hasCustomPrompt="1"/>
            <p:custDataLst>
              <p:tags r:id="rId18"/>
            </p:custDataLst>
          </p:nvPr>
        </p:nvSpPr>
        <p:spPr>
          <a:xfrm>
            <a:off x="50800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此处添加项标题内容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8" hasCustomPrompt="1"/>
            <p:custDataLst>
              <p:tags r:id="rId19"/>
            </p:custDataLst>
          </p:nvPr>
        </p:nvSpPr>
        <p:spPr>
          <a:xfrm>
            <a:off x="7994650" y="4800600"/>
            <a:ext cx="596900" cy="508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4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06</a:t>
            </a:r>
            <a:endParaRPr lang="zh-CN" altLang="en-US" smtClean="0"/>
          </a:p>
        </p:txBody>
      </p:sp>
      <p:sp>
        <p:nvSpPr>
          <p:cNvPr id="24" name="装饰  3"/>
          <p:cNvSpPr>
            <a:spLocks noGrp="1"/>
          </p:cNvSpPr>
          <p:nvPr>
            <p:ph type="body" idx="16404" hasCustomPrompt="1"/>
            <p:custDataLst>
              <p:tags r:id="rId20"/>
            </p:custDataLst>
          </p:nvPr>
        </p:nvSpPr>
        <p:spPr>
          <a:xfrm>
            <a:off x="8775700" y="4724400"/>
            <a:ext cx="25400" cy="762000"/>
          </a:xfrm>
          <a:custGeom>
            <a:avLst/>
            <a:gdLst>
              <a:gd name="connisteX0" fmla="*/ 0 w 25400"/>
              <a:gd name="connsiteY0" fmla="*/ 12700 h 762000"/>
              <a:gd name="connisteX1" fmla="*/ 12700 w 25400"/>
              <a:gd name="connsiteY1" fmla="*/ 0 h 762000"/>
              <a:gd name="connisteX2" fmla="*/ 12700 w 25400"/>
              <a:gd name="connsiteY2" fmla="*/ 0 h 762000"/>
              <a:gd name="connisteX3" fmla="*/ 25400 w 25400"/>
              <a:gd name="connsiteY3" fmla="*/ 12700 h 762000"/>
              <a:gd name="connisteX4" fmla="*/ 25400 w 25400"/>
              <a:gd name="connsiteY4" fmla="*/ 749300 h 762000"/>
              <a:gd name="connisteX5" fmla="*/ 12700 w 25400"/>
              <a:gd name="connsiteY5" fmla="*/ 762000 h 762000"/>
              <a:gd name="connisteX6" fmla="*/ 12700 w 25400"/>
              <a:gd name="connsiteY6" fmla="*/ 762000 h 762000"/>
              <a:gd name="connisteX7" fmla="*/ 0 w 25400"/>
              <a:gd name="connsiteY7" fmla="*/ 749300 h 762000"/>
              <a:gd name="connisteX8" fmla="*/ 0 w 25400"/>
              <a:gd name="connsiteY8" fmla="*/ 12700 h 7620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400" h="762000">
                <a:moveTo>
                  <a:pt x="0" y="12700"/>
                </a:moveTo>
                <a:cubicBezTo>
                  <a:pt x="0" y="5686"/>
                  <a:pt x="5686" y="0"/>
                  <a:pt x="12700" y="0"/>
                </a:cubicBezTo>
                <a:lnTo>
                  <a:pt x="12700" y="0"/>
                </a:lnTo>
                <a:cubicBezTo>
                  <a:pt x="19714" y="0"/>
                  <a:pt x="25400" y="5686"/>
                  <a:pt x="25400" y="12700"/>
                </a:cubicBezTo>
                <a:lnTo>
                  <a:pt x="25400" y="749300"/>
                </a:lnTo>
                <a:cubicBezTo>
                  <a:pt x="25400" y="756314"/>
                  <a:pt x="19714" y="762000"/>
                  <a:pt x="12700" y="762000"/>
                </a:cubicBezTo>
                <a:lnTo>
                  <a:pt x="12700" y="762000"/>
                </a:lnTo>
                <a:cubicBezTo>
                  <a:pt x="5686" y="762000"/>
                  <a:pt x="0" y="756314"/>
                  <a:pt x="0" y="749300"/>
                </a:cubicBezTo>
                <a:lnTo>
                  <a:pt x="0" y="12700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5" name="文本占位符 24"/>
          <p:cNvSpPr>
            <a:spLocks noGrp="1"/>
          </p:cNvSpPr>
          <p:nvPr>
            <p:ph type="body" idx="16397" hasCustomPrompt="1"/>
            <p:custDataLst>
              <p:tags r:id="rId21"/>
            </p:custDataLst>
          </p:nvPr>
        </p:nvSpPr>
        <p:spPr>
          <a:xfrm>
            <a:off x="9004300" y="4648200"/>
            <a:ext cx="2324100" cy="914400"/>
          </a:xfrm>
          <a:noFill/>
        </p:spPr>
        <p:txBody>
          <a:bodyPr lIns="0" tIns="0" rIns="0" bIns="0" anchor="ctr">
            <a:normAutofit/>
          </a:bodyPr>
          <a:lstStyle>
            <a:lvl1pPr marL="0" indent="0" algn="l">
              <a:lnSpc>
                <a:spcPct val="118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此处添加项标题内容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32_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此处添加页面标题内容</a:t>
            </a:r>
            <a:endParaRPr lang="zh-CN" altLang="en-US"/>
          </a:p>
        </p:txBody>
      </p:sp>
      <p:sp>
        <p:nvSpPr>
          <p:cNvPr id="7" name="装饰  6"/>
          <p:cNvSpPr>
            <a:spLocks noGrp="1"/>
          </p:cNvSpPr>
          <p:nvPr>
            <p:ph type="body" idx="16395" hasCustomPrompt="1"/>
            <p:custDataLst>
              <p:tags r:id="rId3"/>
            </p:custDataLst>
          </p:nvPr>
        </p:nvSpPr>
        <p:spPr>
          <a:xfrm>
            <a:off x="609600" y="1524000"/>
            <a:ext cx="2514600" cy="4724400"/>
          </a:xfrm>
          <a:custGeom>
            <a:avLst/>
            <a:gdLst>
              <a:gd name="connisteX0" fmla="*/ 0 w 2514600"/>
              <a:gd name="connsiteY0" fmla="*/ 203200 h 4724400"/>
              <a:gd name="connisteX1" fmla="*/ 203200 w 2514600"/>
              <a:gd name="connsiteY1" fmla="*/ 0 h 4724400"/>
              <a:gd name="connisteX2" fmla="*/ 2311400 w 2514600"/>
              <a:gd name="connsiteY2" fmla="*/ 0 h 4724400"/>
              <a:gd name="connisteX3" fmla="*/ 2514600 w 2514600"/>
              <a:gd name="connsiteY3" fmla="*/ 203200 h 4724400"/>
              <a:gd name="connisteX4" fmla="*/ 2514600 w 2514600"/>
              <a:gd name="connsiteY4" fmla="*/ 4521200 h 4724400"/>
              <a:gd name="connisteX5" fmla="*/ 2311400 w 2514600"/>
              <a:gd name="connsiteY5" fmla="*/ 4724400 h 4724400"/>
              <a:gd name="connisteX6" fmla="*/ 203200 w 2514600"/>
              <a:gd name="connsiteY6" fmla="*/ 4724400 h 4724400"/>
              <a:gd name="connisteX7" fmla="*/ 0 w 2514600"/>
              <a:gd name="connsiteY7" fmla="*/ 4521200 h 4724400"/>
              <a:gd name="connisteX8" fmla="*/ 0 w 25146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146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4521200"/>
                </a:lnTo>
                <a:cubicBezTo>
                  <a:pt x="2514600" y="4633424"/>
                  <a:pt x="2423624" y="4724400"/>
                  <a:pt x="23114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8" name="装饰  7"/>
          <p:cNvSpPr>
            <a:spLocks noGrp="1"/>
          </p:cNvSpPr>
          <p:nvPr>
            <p:ph type="body" idx="16396" hasCustomPrompt="1"/>
            <p:custDataLst>
              <p:tags r:id="rId4"/>
            </p:custDataLst>
          </p:nvPr>
        </p:nvSpPr>
        <p:spPr>
          <a:xfrm>
            <a:off x="1257300" y="20828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9" name="图片占位符 8"/>
          <p:cNvSpPr>
            <a:spLocks noGrp="1"/>
          </p:cNvSpPr>
          <p:nvPr>
            <p:ph type="pic" idx="16394" hasCustomPrompt="1"/>
            <p:custDataLst>
              <p:tags r:id="rId5"/>
            </p:custDataLst>
          </p:nvPr>
        </p:nvSpPr>
        <p:spPr>
          <a:xfrm>
            <a:off x="1541780" y="23672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0" name="文本占位符 9"/>
          <p:cNvSpPr>
            <a:spLocks noGrp="1"/>
          </p:cNvSpPr>
          <p:nvPr>
            <p:ph type="body" idx="16386" hasCustomPrompt="1"/>
            <p:custDataLst>
              <p:tags r:id="rId6"/>
            </p:custDataLst>
          </p:nvPr>
        </p:nvSpPr>
        <p:spPr>
          <a:xfrm>
            <a:off x="1016000" y="3606800"/>
            <a:ext cx="1701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1" name="文本占位符 10"/>
          <p:cNvSpPr>
            <a:spLocks noGrp="1"/>
          </p:cNvSpPr>
          <p:nvPr>
            <p:ph type="body" idx="16387" hasCustomPrompt="1"/>
            <p:custDataLst>
              <p:tags r:id="rId7"/>
            </p:custDataLst>
          </p:nvPr>
        </p:nvSpPr>
        <p:spPr>
          <a:xfrm>
            <a:off x="1016000" y="4165600"/>
            <a:ext cx="1701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12" name="装饰  1"/>
          <p:cNvSpPr>
            <a:spLocks noGrp="1"/>
          </p:cNvSpPr>
          <p:nvPr>
            <p:ph type="body" idx="16398" hasCustomPrompt="1"/>
            <p:custDataLst>
              <p:tags r:id="rId8"/>
            </p:custDataLst>
          </p:nvPr>
        </p:nvSpPr>
        <p:spPr>
          <a:xfrm>
            <a:off x="3429000" y="1524000"/>
            <a:ext cx="2514600" cy="4724400"/>
          </a:xfrm>
          <a:custGeom>
            <a:avLst/>
            <a:gdLst>
              <a:gd name="connisteX0" fmla="*/ 0 w 2514600"/>
              <a:gd name="connsiteY0" fmla="*/ 203200 h 4724400"/>
              <a:gd name="connisteX1" fmla="*/ 203200 w 2514600"/>
              <a:gd name="connsiteY1" fmla="*/ 0 h 4724400"/>
              <a:gd name="connisteX2" fmla="*/ 2311400 w 2514600"/>
              <a:gd name="connsiteY2" fmla="*/ 0 h 4724400"/>
              <a:gd name="connisteX3" fmla="*/ 2514600 w 2514600"/>
              <a:gd name="connsiteY3" fmla="*/ 203200 h 4724400"/>
              <a:gd name="connisteX4" fmla="*/ 2514600 w 2514600"/>
              <a:gd name="connsiteY4" fmla="*/ 4521200 h 4724400"/>
              <a:gd name="connisteX5" fmla="*/ 2311400 w 2514600"/>
              <a:gd name="connsiteY5" fmla="*/ 4724400 h 4724400"/>
              <a:gd name="connisteX6" fmla="*/ 203200 w 2514600"/>
              <a:gd name="connsiteY6" fmla="*/ 4724400 h 4724400"/>
              <a:gd name="connisteX7" fmla="*/ 0 w 2514600"/>
              <a:gd name="connsiteY7" fmla="*/ 4521200 h 4724400"/>
              <a:gd name="connisteX8" fmla="*/ 0 w 25146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146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4521200"/>
                </a:lnTo>
                <a:cubicBezTo>
                  <a:pt x="2514600" y="4633424"/>
                  <a:pt x="2423624" y="4724400"/>
                  <a:pt x="23114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装饰  2"/>
          <p:cNvSpPr>
            <a:spLocks noGrp="1"/>
          </p:cNvSpPr>
          <p:nvPr>
            <p:ph type="body" idx="16399" hasCustomPrompt="1"/>
            <p:custDataLst>
              <p:tags r:id="rId9"/>
            </p:custDataLst>
          </p:nvPr>
        </p:nvSpPr>
        <p:spPr>
          <a:xfrm>
            <a:off x="4076700" y="20828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FFFFFF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4" name="图片占位符 13"/>
          <p:cNvSpPr>
            <a:spLocks noGrp="1"/>
          </p:cNvSpPr>
          <p:nvPr>
            <p:ph type="pic" idx="16397" hasCustomPrompt="1"/>
            <p:custDataLst>
              <p:tags r:id="rId10"/>
            </p:custDataLst>
          </p:nvPr>
        </p:nvSpPr>
        <p:spPr>
          <a:xfrm>
            <a:off x="4361180" y="23672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5" name="文本占位符 14"/>
          <p:cNvSpPr>
            <a:spLocks noGrp="1"/>
          </p:cNvSpPr>
          <p:nvPr>
            <p:ph type="body" idx="16388" hasCustomPrompt="1"/>
            <p:custDataLst>
              <p:tags r:id="rId11"/>
            </p:custDataLst>
          </p:nvPr>
        </p:nvSpPr>
        <p:spPr>
          <a:xfrm>
            <a:off x="3835400" y="3606800"/>
            <a:ext cx="1701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89" hasCustomPrompt="1"/>
            <p:custDataLst>
              <p:tags r:id="rId12"/>
            </p:custDataLst>
          </p:nvPr>
        </p:nvSpPr>
        <p:spPr>
          <a:xfrm>
            <a:off x="3835400" y="4165600"/>
            <a:ext cx="1701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17" name="装饰  6"/>
          <p:cNvSpPr>
            <a:spLocks noGrp="1"/>
          </p:cNvSpPr>
          <p:nvPr>
            <p:ph type="body" idx="16401" hasCustomPrompt="1"/>
            <p:custDataLst>
              <p:tags r:id="rId13"/>
            </p:custDataLst>
          </p:nvPr>
        </p:nvSpPr>
        <p:spPr>
          <a:xfrm>
            <a:off x="6248400" y="1524000"/>
            <a:ext cx="2514600" cy="4724400"/>
          </a:xfrm>
          <a:custGeom>
            <a:avLst/>
            <a:gdLst>
              <a:gd name="connisteX0" fmla="*/ 0 w 2514600"/>
              <a:gd name="connsiteY0" fmla="*/ 203200 h 4724400"/>
              <a:gd name="connisteX1" fmla="*/ 203200 w 2514600"/>
              <a:gd name="connsiteY1" fmla="*/ 0 h 4724400"/>
              <a:gd name="connisteX2" fmla="*/ 2311400 w 2514600"/>
              <a:gd name="connsiteY2" fmla="*/ 0 h 4724400"/>
              <a:gd name="connisteX3" fmla="*/ 2514600 w 2514600"/>
              <a:gd name="connsiteY3" fmla="*/ 203200 h 4724400"/>
              <a:gd name="connisteX4" fmla="*/ 2514600 w 2514600"/>
              <a:gd name="connsiteY4" fmla="*/ 4521200 h 4724400"/>
              <a:gd name="connisteX5" fmla="*/ 2311400 w 2514600"/>
              <a:gd name="connsiteY5" fmla="*/ 4724400 h 4724400"/>
              <a:gd name="connisteX6" fmla="*/ 203200 w 2514600"/>
              <a:gd name="connsiteY6" fmla="*/ 4724400 h 4724400"/>
              <a:gd name="connisteX7" fmla="*/ 0 w 2514600"/>
              <a:gd name="connsiteY7" fmla="*/ 4521200 h 4724400"/>
              <a:gd name="connisteX8" fmla="*/ 0 w 25146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146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4521200"/>
                </a:lnTo>
                <a:cubicBezTo>
                  <a:pt x="2514600" y="4633424"/>
                  <a:pt x="2423624" y="4724400"/>
                  <a:pt x="23114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8" name="装饰  7"/>
          <p:cNvSpPr>
            <a:spLocks noGrp="1"/>
          </p:cNvSpPr>
          <p:nvPr>
            <p:ph type="body" idx="16402" hasCustomPrompt="1"/>
            <p:custDataLst>
              <p:tags r:id="rId14"/>
            </p:custDataLst>
          </p:nvPr>
        </p:nvSpPr>
        <p:spPr>
          <a:xfrm>
            <a:off x="6896100" y="20828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9" name="图片占位符 18"/>
          <p:cNvSpPr>
            <a:spLocks noGrp="1"/>
          </p:cNvSpPr>
          <p:nvPr>
            <p:ph type="pic" idx="16400" hasCustomPrompt="1"/>
            <p:custDataLst>
              <p:tags r:id="rId15"/>
            </p:custDataLst>
          </p:nvPr>
        </p:nvSpPr>
        <p:spPr>
          <a:xfrm>
            <a:off x="7180580" y="23672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0" hasCustomPrompt="1"/>
            <p:custDataLst>
              <p:tags r:id="rId16"/>
            </p:custDataLst>
          </p:nvPr>
        </p:nvSpPr>
        <p:spPr>
          <a:xfrm>
            <a:off x="6654800" y="3606800"/>
            <a:ext cx="1701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1" hasCustomPrompt="1"/>
            <p:custDataLst>
              <p:tags r:id="rId17"/>
            </p:custDataLst>
          </p:nvPr>
        </p:nvSpPr>
        <p:spPr>
          <a:xfrm>
            <a:off x="6654800" y="4165600"/>
            <a:ext cx="1701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22" name="装饰  1"/>
          <p:cNvSpPr>
            <a:spLocks noGrp="1"/>
          </p:cNvSpPr>
          <p:nvPr>
            <p:ph type="body" idx="16404" hasCustomPrompt="1"/>
            <p:custDataLst>
              <p:tags r:id="rId18"/>
            </p:custDataLst>
          </p:nvPr>
        </p:nvSpPr>
        <p:spPr>
          <a:xfrm>
            <a:off x="9067800" y="1524000"/>
            <a:ext cx="2514600" cy="4724400"/>
          </a:xfrm>
          <a:custGeom>
            <a:avLst/>
            <a:gdLst>
              <a:gd name="connisteX0" fmla="*/ 0 w 2514600"/>
              <a:gd name="connsiteY0" fmla="*/ 203200 h 4724400"/>
              <a:gd name="connisteX1" fmla="*/ 203200 w 2514600"/>
              <a:gd name="connsiteY1" fmla="*/ 0 h 4724400"/>
              <a:gd name="connisteX2" fmla="*/ 2311400 w 2514600"/>
              <a:gd name="connsiteY2" fmla="*/ 0 h 4724400"/>
              <a:gd name="connisteX3" fmla="*/ 2514600 w 2514600"/>
              <a:gd name="connsiteY3" fmla="*/ 203200 h 4724400"/>
              <a:gd name="connisteX4" fmla="*/ 2514600 w 2514600"/>
              <a:gd name="connsiteY4" fmla="*/ 4521200 h 4724400"/>
              <a:gd name="connisteX5" fmla="*/ 2311400 w 2514600"/>
              <a:gd name="connsiteY5" fmla="*/ 4724400 h 4724400"/>
              <a:gd name="connisteX6" fmla="*/ 203200 w 2514600"/>
              <a:gd name="connsiteY6" fmla="*/ 4724400 h 4724400"/>
              <a:gd name="connisteX7" fmla="*/ 0 w 2514600"/>
              <a:gd name="connsiteY7" fmla="*/ 4521200 h 4724400"/>
              <a:gd name="connisteX8" fmla="*/ 0 w 2514600"/>
              <a:gd name="connsiteY8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25146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4521200"/>
                </a:lnTo>
                <a:cubicBezTo>
                  <a:pt x="2514600" y="4633424"/>
                  <a:pt x="2423624" y="4724400"/>
                  <a:pt x="2311400" y="4724400"/>
                </a:cubicBez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16405" hasCustomPrompt="1"/>
            <p:custDataLst>
              <p:tags r:id="rId19"/>
            </p:custDataLst>
          </p:nvPr>
        </p:nvSpPr>
        <p:spPr>
          <a:xfrm>
            <a:off x="9715500" y="2082800"/>
            <a:ext cx="1219200" cy="1219200"/>
          </a:xfrm>
          <a:custGeom>
            <a:avLst/>
            <a:gdLst>
              <a:gd name="connisteX0" fmla="*/ 0 w 1219200"/>
              <a:gd name="connsiteY0" fmla="*/ 609600 h 1219200"/>
              <a:gd name="connisteX1" fmla="*/ 609600 w 1219200"/>
              <a:gd name="connsiteY1" fmla="*/ 0 h 1219200"/>
              <a:gd name="connisteX2" fmla="*/ 609600 w 1219200"/>
              <a:gd name="connsiteY2" fmla="*/ 0 h 1219200"/>
              <a:gd name="connisteX3" fmla="*/ 1219200 w 1219200"/>
              <a:gd name="connsiteY3" fmla="*/ 609600 h 1219200"/>
              <a:gd name="connisteX4" fmla="*/ 1219200 w 1219200"/>
              <a:gd name="connsiteY4" fmla="*/ 609600 h 1219200"/>
              <a:gd name="connisteX5" fmla="*/ 609600 w 1219200"/>
              <a:gd name="connsiteY5" fmla="*/ 1219200 h 1219200"/>
              <a:gd name="connisteX6" fmla="*/ 609600 w 1219200"/>
              <a:gd name="connsiteY6" fmla="*/ 1219200 h 1219200"/>
              <a:gd name="connisteX7" fmla="*/ 0 w 1219200"/>
              <a:gd name="connsiteY7" fmla="*/ 609600 h 1219200"/>
              <a:gd name="connisteX8" fmla="*/ 0 w 1219200"/>
              <a:gd name="connsiteY8" fmla="*/ 609600 h 1219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1219200" h="1219200">
                <a:moveTo>
                  <a:pt x="0" y="609600"/>
                </a:moveTo>
                <a:cubicBezTo>
                  <a:pt x="0" y="272927"/>
                  <a:pt x="272927" y="0"/>
                  <a:pt x="609600" y="0"/>
                </a:cubicBezTo>
                <a:lnTo>
                  <a:pt x="609600" y="0"/>
                </a:lnTo>
                <a:cubicBezTo>
                  <a:pt x="946273" y="0"/>
                  <a:pt x="1219200" y="272927"/>
                  <a:pt x="1219200" y="609600"/>
                </a:cubicBezTo>
                <a:lnTo>
                  <a:pt x="1219200" y="609600"/>
                </a:lnTo>
                <a:cubicBezTo>
                  <a:pt x="1219200" y="946273"/>
                  <a:pt x="946273" y="1219200"/>
                  <a:pt x="609600" y="1219200"/>
                </a:cubicBezTo>
                <a:lnTo>
                  <a:pt x="609600" y="1219200"/>
                </a:lnTo>
                <a:cubicBezTo>
                  <a:pt x="272927" y="1219200"/>
                  <a:pt x="0" y="946273"/>
                  <a:pt x="0" y="609600"/>
                </a:cubicBezTo>
                <a:lnTo>
                  <a:pt x="0" y="609600"/>
                </a:lnTo>
                <a:close/>
              </a:path>
            </a:pathLst>
          </a:custGeom>
          <a:solidFill>
            <a:srgbClr val="FFFFFF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图片占位符 23"/>
          <p:cNvSpPr>
            <a:spLocks noGrp="1"/>
          </p:cNvSpPr>
          <p:nvPr>
            <p:ph type="pic" idx="16403" hasCustomPrompt="1"/>
            <p:custDataLst>
              <p:tags r:id="rId20"/>
            </p:custDataLst>
          </p:nvPr>
        </p:nvSpPr>
        <p:spPr>
          <a:xfrm>
            <a:off x="9999980" y="2367280"/>
            <a:ext cx="650240" cy="650240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5" name="文本占位符 24"/>
          <p:cNvSpPr>
            <a:spLocks noGrp="1"/>
          </p:cNvSpPr>
          <p:nvPr>
            <p:ph type="body" idx="16392" hasCustomPrompt="1"/>
            <p:custDataLst>
              <p:tags r:id="rId21"/>
            </p:custDataLst>
          </p:nvPr>
        </p:nvSpPr>
        <p:spPr>
          <a:xfrm>
            <a:off x="9474200" y="3606800"/>
            <a:ext cx="17018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6" name="文本占位符 25"/>
          <p:cNvSpPr>
            <a:spLocks noGrp="1"/>
          </p:cNvSpPr>
          <p:nvPr>
            <p:ph type="body" idx="16393" hasCustomPrompt="1"/>
            <p:custDataLst>
              <p:tags r:id="rId22"/>
            </p:custDataLst>
          </p:nvPr>
        </p:nvSpPr>
        <p:spPr>
          <a:xfrm>
            <a:off x="9474200" y="4165600"/>
            <a:ext cx="17018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5_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2362200" cy="18288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此处添加页面标题内容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609600" y="2667000"/>
            <a:ext cx="2362200" cy="3048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8" name="装饰  7"/>
          <p:cNvSpPr>
            <a:spLocks noGrp="1"/>
          </p:cNvSpPr>
          <p:nvPr>
            <p:ph type="body" idx="16399" hasCustomPrompt="1"/>
            <p:custDataLst>
              <p:tags r:id="rId4"/>
            </p:custDataLst>
          </p:nvPr>
        </p:nvSpPr>
        <p:spPr>
          <a:xfrm>
            <a:off x="3581400" y="609600"/>
            <a:ext cx="3924300" cy="2743200"/>
          </a:xfrm>
          <a:custGeom>
            <a:avLst/>
            <a:gdLst>
              <a:gd name="connisteX0" fmla="*/ 0 w 3924300"/>
              <a:gd name="connsiteY0" fmla="*/ 203200 h 2743200"/>
              <a:gd name="connisteX1" fmla="*/ 203200 w 3924300"/>
              <a:gd name="connsiteY1" fmla="*/ 0 h 2743200"/>
              <a:gd name="connisteX2" fmla="*/ 3721100 w 3924300"/>
              <a:gd name="connsiteY2" fmla="*/ 0 h 2743200"/>
              <a:gd name="connisteX3" fmla="*/ 3924300 w 3924300"/>
              <a:gd name="connsiteY3" fmla="*/ 203200 h 2743200"/>
              <a:gd name="connisteX4" fmla="*/ 3924300 w 3924300"/>
              <a:gd name="connsiteY4" fmla="*/ 2540000 h 2743200"/>
              <a:gd name="connisteX5" fmla="*/ 3721100 w 3924300"/>
              <a:gd name="connsiteY5" fmla="*/ 2743200 h 2743200"/>
              <a:gd name="connisteX6" fmla="*/ 203200 w 3924300"/>
              <a:gd name="connsiteY6" fmla="*/ 2743200 h 2743200"/>
              <a:gd name="connisteX7" fmla="*/ 0 w 3924300"/>
              <a:gd name="connsiteY7" fmla="*/ 2540000 h 2743200"/>
              <a:gd name="connisteX8" fmla="*/ 0 w 3924300"/>
              <a:gd name="connsiteY8" fmla="*/ 203200 h 274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924300" h="274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721100" y="0"/>
                </a:lnTo>
                <a:cubicBezTo>
                  <a:pt x="3833324" y="0"/>
                  <a:pt x="3924300" y="90976"/>
                  <a:pt x="3924300" y="203200"/>
                </a:cubicBezTo>
                <a:lnTo>
                  <a:pt x="3924300" y="2540000"/>
                </a:lnTo>
                <a:cubicBezTo>
                  <a:pt x="3924300" y="2652224"/>
                  <a:pt x="3833324" y="2743200"/>
                  <a:pt x="3721100" y="2743200"/>
                </a:cubicBezTo>
                <a:lnTo>
                  <a:pt x="203200" y="2743200"/>
                </a:lnTo>
                <a:cubicBezTo>
                  <a:pt x="90976" y="2743200"/>
                  <a:pt x="0" y="2652224"/>
                  <a:pt x="0" y="254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9" name="文本占位符 8"/>
          <p:cNvSpPr>
            <a:spLocks noGrp="1"/>
          </p:cNvSpPr>
          <p:nvPr>
            <p:ph type="body" idx="16389" hasCustomPrompt="1"/>
            <p:custDataLst>
              <p:tags r:id="rId5"/>
            </p:custDataLst>
          </p:nvPr>
        </p:nvSpPr>
        <p:spPr>
          <a:xfrm>
            <a:off x="3898900" y="10668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0" name="文本占位符 9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5410200" y="965200"/>
            <a:ext cx="1790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1" name="文本占位符 10"/>
          <p:cNvSpPr>
            <a:spLocks noGrp="1"/>
          </p:cNvSpPr>
          <p:nvPr>
            <p:ph type="body" idx="16388" hasCustomPrompt="1"/>
            <p:custDataLst>
              <p:tags r:id="rId7"/>
            </p:custDataLst>
          </p:nvPr>
        </p:nvSpPr>
        <p:spPr>
          <a:xfrm>
            <a:off x="5410200" y="1473200"/>
            <a:ext cx="17907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12" name="装饰  1"/>
          <p:cNvSpPr>
            <a:spLocks noGrp="1"/>
          </p:cNvSpPr>
          <p:nvPr>
            <p:ph type="body" idx="16400" hasCustomPrompt="1"/>
            <p:custDataLst>
              <p:tags r:id="rId8"/>
            </p:custDataLst>
          </p:nvPr>
        </p:nvSpPr>
        <p:spPr>
          <a:xfrm>
            <a:off x="7658100" y="609600"/>
            <a:ext cx="3924300" cy="2743200"/>
          </a:xfrm>
          <a:custGeom>
            <a:avLst/>
            <a:gdLst>
              <a:gd name="connisteX0" fmla="*/ 0 w 3924300"/>
              <a:gd name="connsiteY0" fmla="*/ 203200 h 2743200"/>
              <a:gd name="connisteX1" fmla="*/ 203200 w 3924300"/>
              <a:gd name="connsiteY1" fmla="*/ 0 h 2743200"/>
              <a:gd name="connisteX2" fmla="*/ 3721100 w 3924300"/>
              <a:gd name="connsiteY2" fmla="*/ 0 h 2743200"/>
              <a:gd name="connisteX3" fmla="*/ 3924300 w 3924300"/>
              <a:gd name="connsiteY3" fmla="*/ 203200 h 2743200"/>
              <a:gd name="connisteX4" fmla="*/ 3924300 w 3924300"/>
              <a:gd name="connsiteY4" fmla="*/ 2540000 h 2743200"/>
              <a:gd name="connisteX5" fmla="*/ 3721100 w 3924300"/>
              <a:gd name="connsiteY5" fmla="*/ 2743200 h 2743200"/>
              <a:gd name="connisteX6" fmla="*/ 203200 w 3924300"/>
              <a:gd name="connsiteY6" fmla="*/ 2743200 h 2743200"/>
              <a:gd name="connisteX7" fmla="*/ 0 w 3924300"/>
              <a:gd name="connsiteY7" fmla="*/ 2540000 h 2743200"/>
              <a:gd name="connisteX8" fmla="*/ 0 w 3924300"/>
              <a:gd name="connsiteY8" fmla="*/ 203200 h 274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924300" h="274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721100" y="0"/>
                </a:lnTo>
                <a:cubicBezTo>
                  <a:pt x="3833324" y="0"/>
                  <a:pt x="3924300" y="90976"/>
                  <a:pt x="3924300" y="203200"/>
                </a:cubicBezTo>
                <a:lnTo>
                  <a:pt x="3924300" y="2540000"/>
                </a:lnTo>
                <a:cubicBezTo>
                  <a:pt x="3924300" y="2652224"/>
                  <a:pt x="3833324" y="2743200"/>
                  <a:pt x="3721100" y="2743200"/>
                </a:cubicBezTo>
                <a:lnTo>
                  <a:pt x="203200" y="2743200"/>
                </a:lnTo>
                <a:cubicBezTo>
                  <a:pt x="90976" y="2743200"/>
                  <a:pt x="0" y="2652224"/>
                  <a:pt x="0" y="254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92" hasCustomPrompt="1"/>
            <p:custDataLst>
              <p:tags r:id="rId9"/>
            </p:custDataLst>
          </p:nvPr>
        </p:nvSpPr>
        <p:spPr>
          <a:xfrm>
            <a:off x="7975600" y="10668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9486900" y="965200"/>
            <a:ext cx="1790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5" name="文本占位符 14"/>
          <p:cNvSpPr>
            <a:spLocks noGrp="1"/>
          </p:cNvSpPr>
          <p:nvPr>
            <p:ph type="body" idx="16391" hasCustomPrompt="1"/>
            <p:custDataLst>
              <p:tags r:id="rId11"/>
            </p:custDataLst>
          </p:nvPr>
        </p:nvSpPr>
        <p:spPr>
          <a:xfrm>
            <a:off x="9486900" y="1473200"/>
            <a:ext cx="17907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16" name="装饰  5"/>
          <p:cNvSpPr>
            <a:spLocks noGrp="1"/>
          </p:cNvSpPr>
          <p:nvPr>
            <p:ph type="body" idx="16401" hasCustomPrompt="1"/>
            <p:custDataLst>
              <p:tags r:id="rId12"/>
            </p:custDataLst>
          </p:nvPr>
        </p:nvSpPr>
        <p:spPr>
          <a:xfrm>
            <a:off x="3581400" y="3505200"/>
            <a:ext cx="3924300" cy="2743200"/>
          </a:xfrm>
          <a:custGeom>
            <a:avLst/>
            <a:gdLst>
              <a:gd name="connisteX0" fmla="*/ 0 w 3924300"/>
              <a:gd name="connsiteY0" fmla="*/ 203200 h 2743200"/>
              <a:gd name="connisteX1" fmla="*/ 203200 w 3924300"/>
              <a:gd name="connsiteY1" fmla="*/ 0 h 2743200"/>
              <a:gd name="connisteX2" fmla="*/ 3721100 w 3924300"/>
              <a:gd name="connsiteY2" fmla="*/ 0 h 2743200"/>
              <a:gd name="connisteX3" fmla="*/ 3924300 w 3924300"/>
              <a:gd name="connsiteY3" fmla="*/ 203200 h 2743200"/>
              <a:gd name="connisteX4" fmla="*/ 3924300 w 3924300"/>
              <a:gd name="connsiteY4" fmla="*/ 2540000 h 2743200"/>
              <a:gd name="connisteX5" fmla="*/ 3721100 w 3924300"/>
              <a:gd name="connsiteY5" fmla="*/ 2743200 h 2743200"/>
              <a:gd name="connisteX6" fmla="*/ 203200 w 3924300"/>
              <a:gd name="connsiteY6" fmla="*/ 2743200 h 2743200"/>
              <a:gd name="connisteX7" fmla="*/ 0 w 3924300"/>
              <a:gd name="connsiteY7" fmla="*/ 2540000 h 2743200"/>
              <a:gd name="connisteX8" fmla="*/ 0 w 3924300"/>
              <a:gd name="connsiteY8" fmla="*/ 203200 h 274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924300" h="274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721100" y="0"/>
                </a:lnTo>
                <a:cubicBezTo>
                  <a:pt x="3833324" y="0"/>
                  <a:pt x="3924300" y="90976"/>
                  <a:pt x="3924300" y="203200"/>
                </a:cubicBezTo>
                <a:lnTo>
                  <a:pt x="3924300" y="2540000"/>
                </a:lnTo>
                <a:cubicBezTo>
                  <a:pt x="3924300" y="2652224"/>
                  <a:pt x="3833324" y="2743200"/>
                  <a:pt x="3721100" y="2743200"/>
                </a:cubicBezTo>
                <a:lnTo>
                  <a:pt x="203200" y="2743200"/>
                </a:lnTo>
                <a:cubicBezTo>
                  <a:pt x="90976" y="2743200"/>
                  <a:pt x="0" y="2652224"/>
                  <a:pt x="0" y="254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5" hasCustomPrompt="1"/>
            <p:custDataLst>
              <p:tags r:id="rId13"/>
            </p:custDataLst>
          </p:nvPr>
        </p:nvSpPr>
        <p:spPr>
          <a:xfrm>
            <a:off x="3898900" y="39624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5410200" y="3860800"/>
            <a:ext cx="1790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9" name="文本占位符 18"/>
          <p:cNvSpPr>
            <a:spLocks noGrp="1"/>
          </p:cNvSpPr>
          <p:nvPr>
            <p:ph type="body" idx="16394" hasCustomPrompt="1"/>
            <p:custDataLst>
              <p:tags r:id="rId15"/>
            </p:custDataLst>
          </p:nvPr>
        </p:nvSpPr>
        <p:spPr>
          <a:xfrm>
            <a:off x="5410200" y="4368800"/>
            <a:ext cx="17907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20" name="装饰  9"/>
          <p:cNvSpPr>
            <a:spLocks noGrp="1"/>
          </p:cNvSpPr>
          <p:nvPr>
            <p:ph type="body" idx="16402" hasCustomPrompt="1"/>
            <p:custDataLst>
              <p:tags r:id="rId16"/>
            </p:custDataLst>
          </p:nvPr>
        </p:nvSpPr>
        <p:spPr>
          <a:xfrm>
            <a:off x="7658100" y="3505200"/>
            <a:ext cx="3924300" cy="2743200"/>
          </a:xfrm>
          <a:custGeom>
            <a:avLst/>
            <a:gdLst>
              <a:gd name="connisteX0" fmla="*/ 0 w 3924300"/>
              <a:gd name="connsiteY0" fmla="*/ 203200 h 2743200"/>
              <a:gd name="connisteX1" fmla="*/ 203200 w 3924300"/>
              <a:gd name="connsiteY1" fmla="*/ 0 h 2743200"/>
              <a:gd name="connisteX2" fmla="*/ 3721100 w 3924300"/>
              <a:gd name="connsiteY2" fmla="*/ 0 h 2743200"/>
              <a:gd name="connisteX3" fmla="*/ 3924300 w 3924300"/>
              <a:gd name="connsiteY3" fmla="*/ 203200 h 2743200"/>
              <a:gd name="connisteX4" fmla="*/ 3924300 w 3924300"/>
              <a:gd name="connsiteY4" fmla="*/ 2540000 h 2743200"/>
              <a:gd name="connisteX5" fmla="*/ 3721100 w 3924300"/>
              <a:gd name="connsiteY5" fmla="*/ 2743200 h 2743200"/>
              <a:gd name="connisteX6" fmla="*/ 203200 w 3924300"/>
              <a:gd name="connsiteY6" fmla="*/ 2743200 h 2743200"/>
              <a:gd name="connisteX7" fmla="*/ 0 w 3924300"/>
              <a:gd name="connsiteY7" fmla="*/ 2540000 h 2743200"/>
              <a:gd name="connisteX8" fmla="*/ 0 w 3924300"/>
              <a:gd name="connsiteY8" fmla="*/ 203200 h 27432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3924300" h="27432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3721100" y="0"/>
                </a:lnTo>
                <a:cubicBezTo>
                  <a:pt x="3833324" y="0"/>
                  <a:pt x="3924300" y="90976"/>
                  <a:pt x="3924300" y="203200"/>
                </a:cubicBezTo>
                <a:lnTo>
                  <a:pt x="3924300" y="2540000"/>
                </a:lnTo>
                <a:cubicBezTo>
                  <a:pt x="3924300" y="2652224"/>
                  <a:pt x="3833324" y="2743200"/>
                  <a:pt x="3721100" y="2743200"/>
                </a:cubicBezTo>
                <a:lnTo>
                  <a:pt x="203200" y="2743200"/>
                </a:lnTo>
                <a:cubicBezTo>
                  <a:pt x="90976" y="2743200"/>
                  <a:pt x="0" y="2652224"/>
                  <a:pt x="0" y="2540000"/>
                </a:cubicBez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8" hasCustomPrompt="1"/>
            <p:custDataLst>
              <p:tags r:id="rId17"/>
            </p:custDataLst>
          </p:nvPr>
        </p:nvSpPr>
        <p:spPr>
          <a:xfrm>
            <a:off x="7975600" y="39624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6" hasCustomPrompt="1"/>
            <p:custDataLst>
              <p:tags r:id="rId18"/>
            </p:custDataLst>
          </p:nvPr>
        </p:nvSpPr>
        <p:spPr>
          <a:xfrm>
            <a:off x="9486900" y="3860800"/>
            <a:ext cx="17907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3" name="文本占位符 22"/>
          <p:cNvSpPr>
            <a:spLocks noGrp="1"/>
          </p:cNvSpPr>
          <p:nvPr>
            <p:ph type="body" idx="16397" hasCustomPrompt="1"/>
            <p:custDataLst>
              <p:tags r:id="rId19"/>
            </p:custDataLst>
          </p:nvPr>
        </p:nvSpPr>
        <p:spPr>
          <a:xfrm>
            <a:off x="9486900" y="4368800"/>
            <a:ext cx="1790700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内-装饰右-默认位置-并列-27_45_grou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此处添加页面标题内容</a:t>
            </a:r>
            <a:endParaRPr lang="zh-CN" altLang="en-US"/>
          </a:p>
        </p:txBody>
      </p:sp>
      <p:sp>
        <p:nvSpPr>
          <p:cNvPr id="7" name="装饰  6"/>
          <p:cNvSpPr>
            <a:spLocks noGrp="1"/>
          </p:cNvSpPr>
          <p:nvPr>
            <p:ph type="body" idx="16404" hasCustomPrompt="1"/>
            <p:custDataLst>
              <p:tags r:id="rId3"/>
            </p:custDataLst>
          </p:nvPr>
        </p:nvSpPr>
        <p:spPr>
          <a:xfrm>
            <a:off x="609600" y="2057400"/>
            <a:ext cx="609600" cy="609600"/>
          </a:xfrm>
          <a:custGeom>
            <a:avLst/>
            <a:gdLst>
              <a:gd name="connisteX0" fmla="*/ 0 w 609600"/>
              <a:gd name="connsiteY0" fmla="*/ 203200 h 609600"/>
              <a:gd name="connisteX1" fmla="*/ 203200 w 609600"/>
              <a:gd name="connsiteY1" fmla="*/ 0 h 609600"/>
              <a:gd name="connisteX2" fmla="*/ 406400 w 609600"/>
              <a:gd name="connsiteY2" fmla="*/ 0 h 609600"/>
              <a:gd name="connisteX3" fmla="*/ 609600 w 609600"/>
              <a:gd name="connsiteY3" fmla="*/ 203200 h 609600"/>
              <a:gd name="connisteX4" fmla="*/ 609600 w 609600"/>
              <a:gd name="connsiteY4" fmla="*/ 406400 h 609600"/>
              <a:gd name="connisteX5" fmla="*/ 406400 w 609600"/>
              <a:gd name="connsiteY5" fmla="*/ 609600 h 609600"/>
              <a:gd name="connisteX6" fmla="*/ 203200 w 609600"/>
              <a:gd name="connsiteY6" fmla="*/ 609600 h 609600"/>
              <a:gd name="connisteX7" fmla="*/ 0 w 609600"/>
              <a:gd name="connsiteY7" fmla="*/ 406400 h 609600"/>
              <a:gd name="connisteX8" fmla="*/ 0 w 609600"/>
              <a:gd name="connsiteY8" fmla="*/ 2032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09600" h="609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06400" y="0"/>
                </a:lnTo>
                <a:cubicBezTo>
                  <a:pt x="518624" y="0"/>
                  <a:pt x="609600" y="90976"/>
                  <a:pt x="609600" y="203200"/>
                </a:cubicBezTo>
                <a:lnTo>
                  <a:pt x="609600" y="406400"/>
                </a:lnTo>
                <a:cubicBezTo>
                  <a:pt x="609600" y="518624"/>
                  <a:pt x="518624" y="609600"/>
                  <a:pt x="406400" y="609600"/>
                </a:cubicBezTo>
                <a:lnTo>
                  <a:pt x="203200" y="609600"/>
                </a:lnTo>
                <a:cubicBezTo>
                  <a:pt x="90976" y="609600"/>
                  <a:pt x="0" y="518624"/>
                  <a:pt x="0" y="4064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8" name="文本占位符 7"/>
          <p:cNvSpPr>
            <a:spLocks noGrp="1"/>
          </p:cNvSpPr>
          <p:nvPr>
            <p:ph type="body" idx="16388" hasCustomPrompt="1"/>
            <p:custDataLst>
              <p:tags r:id="rId4"/>
            </p:custDataLst>
          </p:nvPr>
        </p:nvSpPr>
        <p:spPr>
          <a:xfrm>
            <a:off x="762000" y="2235200"/>
            <a:ext cx="304800" cy="254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2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1422400" y="18288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0" name="文本占位符 9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1422400" y="2286000"/>
            <a:ext cx="4445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11" name="装饰  0"/>
          <p:cNvSpPr>
            <a:spLocks noGrp="1"/>
          </p:cNvSpPr>
          <p:nvPr>
            <p:ph type="body" idx="16405" hasCustomPrompt="1"/>
            <p:custDataLst>
              <p:tags r:id="rId7"/>
            </p:custDataLst>
          </p:nvPr>
        </p:nvSpPr>
        <p:spPr>
          <a:xfrm>
            <a:off x="6324600" y="2057400"/>
            <a:ext cx="609600" cy="609600"/>
          </a:xfrm>
          <a:custGeom>
            <a:avLst/>
            <a:gdLst>
              <a:gd name="connisteX0" fmla="*/ 0 w 609600"/>
              <a:gd name="connsiteY0" fmla="*/ 203200 h 609600"/>
              <a:gd name="connisteX1" fmla="*/ 203200 w 609600"/>
              <a:gd name="connsiteY1" fmla="*/ 0 h 609600"/>
              <a:gd name="connisteX2" fmla="*/ 406400 w 609600"/>
              <a:gd name="connsiteY2" fmla="*/ 0 h 609600"/>
              <a:gd name="connisteX3" fmla="*/ 609600 w 609600"/>
              <a:gd name="connsiteY3" fmla="*/ 203200 h 609600"/>
              <a:gd name="connisteX4" fmla="*/ 609600 w 609600"/>
              <a:gd name="connsiteY4" fmla="*/ 406400 h 609600"/>
              <a:gd name="connisteX5" fmla="*/ 406400 w 609600"/>
              <a:gd name="connsiteY5" fmla="*/ 609600 h 609600"/>
              <a:gd name="connisteX6" fmla="*/ 203200 w 609600"/>
              <a:gd name="connsiteY6" fmla="*/ 609600 h 609600"/>
              <a:gd name="connisteX7" fmla="*/ 0 w 609600"/>
              <a:gd name="connsiteY7" fmla="*/ 406400 h 609600"/>
              <a:gd name="connisteX8" fmla="*/ 0 w 609600"/>
              <a:gd name="connsiteY8" fmla="*/ 2032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09600" h="609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06400" y="0"/>
                </a:lnTo>
                <a:cubicBezTo>
                  <a:pt x="518624" y="0"/>
                  <a:pt x="609600" y="90976"/>
                  <a:pt x="609600" y="203200"/>
                </a:cubicBezTo>
                <a:lnTo>
                  <a:pt x="609600" y="406400"/>
                </a:lnTo>
                <a:cubicBezTo>
                  <a:pt x="609600" y="518624"/>
                  <a:pt x="518624" y="609600"/>
                  <a:pt x="406400" y="609600"/>
                </a:cubicBezTo>
                <a:lnTo>
                  <a:pt x="203200" y="609600"/>
                </a:lnTo>
                <a:cubicBezTo>
                  <a:pt x="90976" y="609600"/>
                  <a:pt x="0" y="518624"/>
                  <a:pt x="0" y="4064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 hasCustomPrompt="1"/>
            <p:custDataLst>
              <p:tags r:id="rId8"/>
            </p:custDataLst>
          </p:nvPr>
        </p:nvSpPr>
        <p:spPr>
          <a:xfrm>
            <a:off x="6477000" y="2235200"/>
            <a:ext cx="304800" cy="254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2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7137400" y="18288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7137400" y="2286000"/>
            <a:ext cx="4445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15" name="装饰  4"/>
          <p:cNvSpPr>
            <a:spLocks noGrp="1"/>
          </p:cNvSpPr>
          <p:nvPr>
            <p:ph type="body" idx="16406" hasCustomPrompt="1"/>
            <p:custDataLst>
              <p:tags r:id="rId11"/>
            </p:custDataLst>
          </p:nvPr>
        </p:nvSpPr>
        <p:spPr>
          <a:xfrm>
            <a:off x="609600" y="3581400"/>
            <a:ext cx="609600" cy="609600"/>
          </a:xfrm>
          <a:custGeom>
            <a:avLst/>
            <a:gdLst>
              <a:gd name="connisteX0" fmla="*/ 0 w 609600"/>
              <a:gd name="connsiteY0" fmla="*/ 203200 h 609600"/>
              <a:gd name="connisteX1" fmla="*/ 203200 w 609600"/>
              <a:gd name="connsiteY1" fmla="*/ 0 h 609600"/>
              <a:gd name="connisteX2" fmla="*/ 406400 w 609600"/>
              <a:gd name="connsiteY2" fmla="*/ 0 h 609600"/>
              <a:gd name="connisteX3" fmla="*/ 609600 w 609600"/>
              <a:gd name="connsiteY3" fmla="*/ 203200 h 609600"/>
              <a:gd name="connisteX4" fmla="*/ 609600 w 609600"/>
              <a:gd name="connsiteY4" fmla="*/ 406400 h 609600"/>
              <a:gd name="connisteX5" fmla="*/ 406400 w 609600"/>
              <a:gd name="connsiteY5" fmla="*/ 609600 h 609600"/>
              <a:gd name="connisteX6" fmla="*/ 203200 w 609600"/>
              <a:gd name="connsiteY6" fmla="*/ 609600 h 609600"/>
              <a:gd name="connisteX7" fmla="*/ 0 w 609600"/>
              <a:gd name="connsiteY7" fmla="*/ 406400 h 609600"/>
              <a:gd name="connisteX8" fmla="*/ 0 w 609600"/>
              <a:gd name="connsiteY8" fmla="*/ 2032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09600" h="609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06400" y="0"/>
                </a:lnTo>
                <a:cubicBezTo>
                  <a:pt x="518624" y="0"/>
                  <a:pt x="609600" y="90976"/>
                  <a:pt x="609600" y="203200"/>
                </a:cubicBezTo>
                <a:lnTo>
                  <a:pt x="609600" y="406400"/>
                </a:lnTo>
                <a:cubicBezTo>
                  <a:pt x="609600" y="518624"/>
                  <a:pt x="518624" y="609600"/>
                  <a:pt x="406400" y="609600"/>
                </a:cubicBezTo>
                <a:lnTo>
                  <a:pt x="203200" y="609600"/>
                </a:lnTo>
                <a:cubicBezTo>
                  <a:pt x="90976" y="609600"/>
                  <a:pt x="0" y="518624"/>
                  <a:pt x="0" y="4064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6" name="文本占位符 15"/>
          <p:cNvSpPr>
            <a:spLocks noGrp="1"/>
          </p:cNvSpPr>
          <p:nvPr>
            <p:ph type="body" idx="16394" hasCustomPrompt="1"/>
            <p:custDataLst>
              <p:tags r:id="rId12"/>
            </p:custDataLst>
          </p:nvPr>
        </p:nvSpPr>
        <p:spPr>
          <a:xfrm>
            <a:off x="762000" y="3759200"/>
            <a:ext cx="304800" cy="254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2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03</a:t>
            </a:r>
            <a:endParaRPr lang="zh-CN" altLang="en-US" smtClean="0"/>
          </a:p>
        </p:txBody>
      </p:sp>
      <p:sp>
        <p:nvSpPr>
          <p:cNvPr id="17" name="文本占位符 16"/>
          <p:cNvSpPr>
            <a:spLocks noGrp="1"/>
          </p:cNvSpPr>
          <p:nvPr>
            <p:ph type="body" idx="16392" hasCustomPrompt="1"/>
            <p:custDataLst>
              <p:tags r:id="rId13"/>
            </p:custDataLst>
          </p:nvPr>
        </p:nvSpPr>
        <p:spPr>
          <a:xfrm>
            <a:off x="1422400" y="33528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8" name="文本占位符 17"/>
          <p:cNvSpPr>
            <a:spLocks noGrp="1"/>
          </p:cNvSpPr>
          <p:nvPr>
            <p:ph type="body" idx="16393" hasCustomPrompt="1"/>
            <p:custDataLst>
              <p:tags r:id="rId14"/>
            </p:custDataLst>
          </p:nvPr>
        </p:nvSpPr>
        <p:spPr>
          <a:xfrm>
            <a:off x="1422400" y="3810000"/>
            <a:ext cx="4445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19" name="装饰  8"/>
          <p:cNvSpPr>
            <a:spLocks noGrp="1"/>
          </p:cNvSpPr>
          <p:nvPr>
            <p:ph type="body" idx="16407" hasCustomPrompt="1"/>
            <p:custDataLst>
              <p:tags r:id="rId15"/>
            </p:custDataLst>
          </p:nvPr>
        </p:nvSpPr>
        <p:spPr>
          <a:xfrm>
            <a:off x="6324600" y="3581400"/>
            <a:ext cx="609600" cy="609600"/>
          </a:xfrm>
          <a:custGeom>
            <a:avLst/>
            <a:gdLst>
              <a:gd name="connisteX0" fmla="*/ 0 w 609600"/>
              <a:gd name="connsiteY0" fmla="*/ 203200 h 609600"/>
              <a:gd name="connisteX1" fmla="*/ 203200 w 609600"/>
              <a:gd name="connsiteY1" fmla="*/ 0 h 609600"/>
              <a:gd name="connisteX2" fmla="*/ 406400 w 609600"/>
              <a:gd name="connsiteY2" fmla="*/ 0 h 609600"/>
              <a:gd name="connisteX3" fmla="*/ 609600 w 609600"/>
              <a:gd name="connsiteY3" fmla="*/ 203200 h 609600"/>
              <a:gd name="connisteX4" fmla="*/ 609600 w 609600"/>
              <a:gd name="connsiteY4" fmla="*/ 406400 h 609600"/>
              <a:gd name="connisteX5" fmla="*/ 406400 w 609600"/>
              <a:gd name="connsiteY5" fmla="*/ 609600 h 609600"/>
              <a:gd name="connisteX6" fmla="*/ 203200 w 609600"/>
              <a:gd name="connsiteY6" fmla="*/ 609600 h 609600"/>
              <a:gd name="connisteX7" fmla="*/ 0 w 609600"/>
              <a:gd name="connsiteY7" fmla="*/ 406400 h 609600"/>
              <a:gd name="connisteX8" fmla="*/ 0 w 609600"/>
              <a:gd name="connsiteY8" fmla="*/ 2032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09600" h="609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06400" y="0"/>
                </a:lnTo>
                <a:cubicBezTo>
                  <a:pt x="518624" y="0"/>
                  <a:pt x="609600" y="90976"/>
                  <a:pt x="609600" y="203200"/>
                </a:cubicBezTo>
                <a:lnTo>
                  <a:pt x="609600" y="406400"/>
                </a:lnTo>
                <a:cubicBezTo>
                  <a:pt x="609600" y="518624"/>
                  <a:pt x="518624" y="609600"/>
                  <a:pt x="406400" y="609600"/>
                </a:cubicBezTo>
                <a:lnTo>
                  <a:pt x="203200" y="609600"/>
                </a:lnTo>
                <a:cubicBezTo>
                  <a:pt x="90976" y="609600"/>
                  <a:pt x="0" y="518624"/>
                  <a:pt x="0" y="4064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0" name="文本占位符 19"/>
          <p:cNvSpPr>
            <a:spLocks noGrp="1"/>
          </p:cNvSpPr>
          <p:nvPr>
            <p:ph type="body" idx="16397" hasCustomPrompt="1"/>
            <p:custDataLst>
              <p:tags r:id="rId16"/>
            </p:custDataLst>
          </p:nvPr>
        </p:nvSpPr>
        <p:spPr>
          <a:xfrm>
            <a:off x="6477000" y="3759200"/>
            <a:ext cx="304800" cy="254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2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04</a:t>
            </a:r>
            <a:endParaRPr lang="zh-CN" altLang="en-US" smtClean="0"/>
          </a:p>
        </p:txBody>
      </p:sp>
      <p:sp>
        <p:nvSpPr>
          <p:cNvPr id="21" name="文本占位符 20"/>
          <p:cNvSpPr>
            <a:spLocks noGrp="1"/>
          </p:cNvSpPr>
          <p:nvPr>
            <p:ph type="body" idx="16395" hasCustomPrompt="1"/>
            <p:custDataLst>
              <p:tags r:id="rId17"/>
            </p:custDataLst>
          </p:nvPr>
        </p:nvSpPr>
        <p:spPr>
          <a:xfrm>
            <a:off x="7137400" y="33528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2" name="文本占位符 21"/>
          <p:cNvSpPr>
            <a:spLocks noGrp="1"/>
          </p:cNvSpPr>
          <p:nvPr>
            <p:ph type="body" idx="16396" hasCustomPrompt="1"/>
            <p:custDataLst>
              <p:tags r:id="rId18"/>
            </p:custDataLst>
          </p:nvPr>
        </p:nvSpPr>
        <p:spPr>
          <a:xfrm>
            <a:off x="7137400" y="3810000"/>
            <a:ext cx="4445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23" name="装饰  2"/>
          <p:cNvSpPr>
            <a:spLocks noGrp="1"/>
          </p:cNvSpPr>
          <p:nvPr>
            <p:ph type="body" idx="16408" hasCustomPrompt="1"/>
            <p:custDataLst>
              <p:tags r:id="rId19"/>
            </p:custDataLst>
          </p:nvPr>
        </p:nvSpPr>
        <p:spPr>
          <a:xfrm>
            <a:off x="609600" y="5105400"/>
            <a:ext cx="609600" cy="609600"/>
          </a:xfrm>
          <a:custGeom>
            <a:avLst/>
            <a:gdLst>
              <a:gd name="connisteX0" fmla="*/ 0 w 609600"/>
              <a:gd name="connsiteY0" fmla="*/ 203200 h 609600"/>
              <a:gd name="connisteX1" fmla="*/ 203200 w 609600"/>
              <a:gd name="connsiteY1" fmla="*/ 0 h 609600"/>
              <a:gd name="connisteX2" fmla="*/ 406400 w 609600"/>
              <a:gd name="connsiteY2" fmla="*/ 0 h 609600"/>
              <a:gd name="connisteX3" fmla="*/ 609600 w 609600"/>
              <a:gd name="connsiteY3" fmla="*/ 203200 h 609600"/>
              <a:gd name="connisteX4" fmla="*/ 609600 w 609600"/>
              <a:gd name="connsiteY4" fmla="*/ 406400 h 609600"/>
              <a:gd name="connisteX5" fmla="*/ 406400 w 609600"/>
              <a:gd name="connsiteY5" fmla="*/ 609600 h 609600"/>
              <a:gd name="connisteX6" fmla="*/ 203200 w 609600"/>
              <a:gd name="connsiteY6" fmla="*/ 609600 h 609600"/>
              <a:gd name="connisteX7" fmla="*/ 0 w 609600"/>
              <a:gd name="connsiteY7" fmla="*/ 406400 h 609600"/>
              <a:gd name="connisteX8" fmla="*/ 0 w 609600"/>
              <a:gd name="connsiteY8" fmla="*/ 2032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09600" h="609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06400" y="0"/>
                </a:lnTo>
                <a:cubicBezTo>
                  <a:pt x="518624" y="0"/>
                  <a:pt x="609600" y="90976"/>
                  <a:pt x="609600" y="203200"/>
                </a:cubicBezTo>
                <a:lnTo>
                  <a:pt x="609600" y="406400"/>
                </a:lnTo>
                <a:cubicBezTo>
                  <a:pt x="609600" y="518624"/>
                  <a:pt x="518624" y="609600"/>
                  <a:pt x="406400" y="609600"/>
                </a:cubicBezTo>
                <a:lnTo>
                  <a:pt x="203200" y="609600"/>
                </a:lnTo>
                <a:cubicBezTo>
                  <a:pt x="90976" y="609600"/>
                  <a:pt x="0" y="518624"/>
                  <a:pt x="0" y="4064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4" name="文本占位符 23"/>
          <p:cNvSpPr>
            <a:spLocks noGrp="1"/>
          </p:cNvSpPr>
          <p:nvPr>
            <p:ph type="body" idx="16400" hasCustomPrompt="1"/>
            <p:custDataLst>
              <p:tags r:id="rId20"/>
            </p:custDataLst>
          </p:nvPr>
        </p:nvSpPr>
        <p:spPr>
          <a:xfrm>
            <a:off x="762000" y="5283200"/>
            <a:ext cx="304800" cy="254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2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05</a:t>
            </a:r>
            <a:endParaRPr lang="zh-CN" altLang="en-US" smtClean="0"/>
          </a:p>
        </p:txBody>
      </p:sp>
      <p:sp>
        <p:nvSpPr>
          <p:cNvPr id="25" name="文本占位符 24"/>
          <p:cNvSpPr>
            <a:spLocks noGrp="1"/>
          </p:cNvSpPr>
          <p:nvPr>
            <p:ph type="body" idx="16398" hasCustomPrompt="1"/>
            <p:custDataLst>
              <p:tags r:id="rId21"/>
            </p:custDataLst>
          </p:nvPr>
        </p:nvSpPr>
        <p:spPr>
          <a:xfrm>
            <a:off x="1422400" y="48768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26" name="文本占位符 25"/>
          <p:cNvSpPr>
            <a:spLocks noGrp="1"/>
          </p:cNvSpPr>
          <p:nvPr>
            <p:ph type="body" idx="16399" hasCustomPrompt="1"/>
            <p:custDataLst>
              <p:tags r:id="rId22"/>
            </p:custDataLst>
          </p:nvPr>
        </p:nvSpPr>
        <p:spPr>
          <a:xfrm>
            <a:off x="1422400" y="5334000"/>
            <a:ext cx="4445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27" name="装饰  6"/>
          <p:cNvSpPr>
            <a:spLocks noGrp="1"/>
          </p:cNvSpPr>
          <p:nvPr>
            <p:ph type="body" idx="16409" hasCustomPrompt="1"/>
            <p:custDataLst>
              <p:tags r:id="rId23"/>
            </p:custDataLst>
          </p:nvPr>
        </p:nvSpPr>
        <p:spPr>
          <a:xfrm>
            <a:off x="6324600" y="5105400"/>
            <a:ext cx="609600" cy="609600"/>
          </a:xfrm>
          <a:custGeom>
            <a:avLst/>
            <a:gdLst>
              <a:gd name="connisteX0" fmla="*/ 0 w 609600"/>
              <a:gd name="connsiteY0" fmla="*/ 203200 h 609600"/>
              <a:gd name="connisteX1" fmla="*/ 203200 w 609600"/>
              <a:gd name="connsiteY1" fmla="*/ 0 h 609600"/>
              <a:gd name="connisteX2" fmla="*/ 406400 w 609600"/>
              <a:gd name="connsiteY2" fmla="*/ 0 h 609600"/>
              <a:gd name="connisteX3" fmla="*/ 609600 w 609600"/>
              <a:gd name="connsiteY3" fmla="*/ 203200 h 609600"/>
              <a:gd name="connisteX4" fmla="*/ 609600 w 609600"/>
              <a:gd name="connsiteY4" fmla="*/ 406400 h 609600"/>
              <a:gd name="connisteX5" fmla="*/ 406400 w 609600"/>
              <a:gd name="connsiteY5" fmla="*/ 609600 h 609600"/>
              <a:gd name="connisteX6" fmla="*/ 203200 w 609600"/>
              <a:gd name="connsiteY6" fmla="*/ 609600 h 609600"/>
              <a:gd name="connisteX7" fmla="*/ 0 w 609600"/>
              <a:gd name="connsiteY7" fmla="*/ 406400 h 609600"/>
              <a:gd name="connisteX8" fmla="*/ 0 w 609600"/>
              <a:gd name="connsiteY8" fmla="*/ 203200 h 609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pathLst>
              <a:path w="609600" h="609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406400" y="0"/>
                </a:lnTo>
                <a:cubicBezTo>
                  <a:pt x="518624" y="0"/>
                  <a:pt x="609600" y="90976"/>
                  <a:pt x="609600" y="203200"/>
                </a:cubicBezTo>
                <a:lnTo>
                  <a:pt x="609600" y="406400"/>
                </a:lnTo>
                <a:cubicBezTo>
                  <a:pt x="609600" y="518624"/>
                  <a:pt x="518624" y="609600"/>
                  <a:pt x="406400" y="609600"/>
                </a:cubicBezTo>
                <a:lnTo>
                  <a:pt x="203200" y="609600"/>
                </a:lnTo>
                <a:cubicBezTo>
                  <a:pt x="90976" y="609600"/>
                  <a:pt x="0" y="518624"/>
                  <a:pt x="0" y="4064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28" name="文本占位符 27"/>
          <p:cNvSpPr>
            <a:spLocks noGrp="1"/>
          </p:cNvSpPr>
          <p:nvPr>
            <p:ph type="body" idx="16403" hasCustomPrompt="1"/>
            <p:custDataLst>
              <p:tags r:id="rId24"/>
            </p:custDataLst>
          </p:nvPr>
        </p:nvSpPr>
        <p:spPr>
          <a:xfrm>
            <a:off x="6477000" y="5283200"/>
            <a:ext cx="304800" cy="254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2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06</a:t>
            </a:r>
            <a:endParaRPr lang="zh-CN" altLang="en-US" smtClean="0"/>
          </a:p>
        </p:txBody>
      </p:sp>
      <p:sp>
        <p:nvSpPr>
          <p:cNvPr id="29" name="文本占位符 28"/>
          <p:cNvSpPr>
            <a:spLocks noGrp="1"/>
          </p:cNvSpPr>
          <p:nvPr>
            <p:ph type="body" idx="16401" hasCustomPrompt="1"/>
            <p:custDataLst>
              <p:tags r:id="rId25"/>
            </p:custDataLst>
          </p:nvPr>
        </p:nvSpPr>
        <p:spPr>
          <a:xfrm>
            <a:off x="7137400" y="4876800"/>
            <a:ext cx="44450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30" name="文本占位符 29"/>
          <p:cNvSpPr>
            <a:spLocks noGrp="1"/>
          </p:cNvSpPr>
          <p:nvPr>
            <p:ph type="body" idx="16402" hasCustomPrompt="1"/>
            <p:custDataLst>
              <p:tags r:id="rId26"/>
            </p:custDataLst>
          </p:nvPr>
        </p:nvSpPr>
        <p:spPr>
          <a:xfrm>
            <a:off x="7137400" y="5334000"/>
            <a:ext cx="44450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2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此处添加页面标题内容</a:t>
            </a:r>
            <a:endParaRPr lang="zh-CN" altLang="en-US"/>
          </a:p>
        </p:txBody>
      </p:sp>
      <p:sp>
        <p:nvSpPr>
          <p:cNvPr id="7" name="装饰  6"/>
          <p:cNvSpPr>
            <a:spLocks noGrp="1"/>
          </p:cNvSpPr>
          <p:nvPr>
            <p:ph type="body" idx="16390" hasCustomPrompt="1"/>
            <p:custDataLst>
              <p:tags r:id="rId3"/>
            </p:custDataLst>
          </p:nvPr>
        </p:nvSpPr>
        <p:spPr>
          <a:xfrm>
            <a:off x="609600" y="4165600"/>
            <a:ext cx="5334000" cy="2082800"/>
          </a:xfrm>
          <a:custGeom>
            <a:avLst/>
            <a:gdLst>
              <a:gd name="connisteX0" fmla="*/ 0 w 5334000"/>
              <a:gd name="connsiteY0" fmla="*/ 0 h 2082800"/>
              <a:gd name="connisteX1" fmla="*/ 5334000 w 5334000"/>
              <a:gd name="connsiteY1" fmla="*/ 0 h 2082800"/>
              <a:gd name="connisteX2" fmla="*/ 5334000 w 5334000"/>
              <a:gd name="connsiteY2" fmla="*/ 1879600 h 2082800"/>
              <a:gd name="connisteX3" fmla="*/ 5130800 w 5334000"/>
              <a:gd name="connsiteY3" fmla="*/ 2082800 h 2082800"/>
              <a:gd name="connisteX4" fmla="*/ 203200 w 5334000"/>
              <a:gd name="connsiteY4" fmla="*/ 2082800 h 2082800"/>
              <a:gd name="connisteX5" fmla="*/ 0 w 5334000"/>
              <a:gd name="connsiteY5" fmla="*/ 1879600 h 2082800"/>
              <a:gd name="connisteX6" fmla="*/ 0 w 5334000"/>
              <a:gd name="connsiteY6" fmla="*/ 0 h 208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082800">
                <a:moveTo>
                  <a:pt x="0" y="0"/>
                </a:moveTo>
                <a:lnTo>
                  <a:pt x="5334000" y="0"/>
                </a:lnTo>
                <a:lnTo>
                  <a:pt x="5334000" y="1879600"/>
                </a:lnTo>
                <a:cubicBezTo>
                  <a:pt x="5334000" y="1991824"/>
                  <a:pt x="5243024" y="2082800"/>
                  <a:pt x="5130800" y="2082800"/>
                </a:cubicBezTo>
                <a:lnTo>
                  <a:pt x="203200" y="2082800"/>
                </a:lnTo>
                <a:cubicBezTo>
                  <a:pt x="90976" y="2082800"/>
                  <a:pt x="0" y="1991824"/>
                  <a:pt x="0" y="18796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8" name="图片占位符 7"/>
          <p:cNvSpPr>
            <a:spLocks noGrp="1"/>
          </p:cNvSpPr>
          <p:nvPr>
            <p:ph type="pic" idx="16391" hasCustomPrompt="1"/>
            <p:custDataLst>
              <p:tags r:id="rId4"/>
            </p:custDataLst>
          </p:nvPr>
        </p:nvSpPr>
        <p:spPr>
          <a:xfrm>
            <a:off x="609600" y="1524000"/>
            <a:ext cx="5334000" cy="2641600"/>
          </a:xfrm>
          <a:custGeom>
            <a:avLst/>
            <a:gdLst>
              <a:gd name="connisteX0" fmla="*/ 0 w 5334000"/>
              <a:gd name="connsiteY0" fmla="*/ 203200 h 2641600"/>
              <a:gd name="connisteX1" fmla="*/ 203200 w 5334000"/>
              <a:gd name="connsiteY1" fmla="*/ 0 h 2641600"/>
              <a:gd name="connisteX2" fmla="*/ 5130800 w 5334000"/>
              <a:gd name="connsiteY2" fmla="*/ 0 h 2641600"/>
              <a:gd name="connisteX3" fmla="*/ 5334000 w 5334000"/>
              <a:gd name="connsiteY3" fmla="*/ 203200 h 2641600"/>
              <a:gd name="connisteX4" fmla="*/ 5334000 w 5334000"/>
              <a:gd name="connsiteY4" fmla="*/ 2641600 h 2641600"/>
              <a:gd name="connisteX5" fmla="*/ 0 w 5334000"/>
              <a:gd name="connsiteY5" fmla="*/ 2641600 h 2641600"/>
              <a:gd name="connisteX6" fmla="*/ 0 w 5334000"/>
              <a:gd name="connsiteY6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641600"/>
                </a:lnTo>
                <a:lnTo>
                  <a:pt x="0" y="26416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6" hasCustomPrompt="1"/>
            <p:custDataLst>
              <p:tags r:id="rId5"/>
            </p:custDataLst>
          </p:nvPr>
        </p:nvSpPr>
        <p:spPr>
          <a:xfrm>
            <a:off x="914400" y="44704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0" name="文本占位符 9"/>
          <p:cNvSpPr>
            <a:spLocks noGrp="1"/>
          </p:cNvSpPr>
          <p:nvPr>
            <p:ph type="body" idx="16387" hasCustomPrompt="1"/>
            <p:custDataLst>
              <p:tags r:id="rId6"/>
            </p:custDataLst>
          </p:nvPr>
        </p:nvSpPr>
        <p:spPr>
          <a:xfrm>
            <a:off x="914400" y="5029200"/>
            <a:ext cx="47244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11" name="装饰  0"/>
          <p:cNvSpPr>
            <a:spLocks noGrp="1"/>
          </p:cNvSpPr>
          <p:nvPr>
            <p:ph type="body" idx="16392" hasCustomPrompt="1"/>
            <p:custDataLst>
              <p:tags r:id="rId7"/>
            </p:custDataLst>
          </p:nvPr>
        </p:nvSpPr>
        <p:spPr>
          <a:xfrm>
            <a:off x="6248400" y="4165600"/>
            <a:ext cx="5334000" cy="2082800"/>
          </a:xfrm>
          <a:custGeom>
            <a:avLst/>
            <a:gdLst>
              <a:gd name="connisteX0" fmla="*/ 0 w 5334000"/>
              <a:gd name="connsiteY0" fmla="*/ 0 h 2082800"/>
              <a:gd name="connisteX1" fmla="*/ 5334000 w 5334000"/>
              <a:gd name="connsiteY1" fmla="*/ 0 h 2082800"/>
              <a:gd name="connisteX2" fmla="*/ 5334000 w 5334000"/>
              <a:gd name="connsiteY2" fmla="*/ 1879600 h 2082800"/>
              <a:gd name="connisteX3" fmla="*/ 5130800 w 5334000"/>
              <a:gd name="connsiteY3" fmla="*/ 2082800 h 2082800"/>
              <a:gd name="connisteX4" fmla="*/ 203200 w 5334000"/>
              <a:gd name="connsiteY4" fmla="*/ 2082800 h 2082800"/>
              <a:gd name="connisteX5" fmla="*/ 0 w 5334000"/>
              <a:gd name="connsiteY5" fmla="*/ 1879600 h 2082800"/>
              <a:gd name="connisteX6" fmla="*/ 0 w 5334000"/>
              <a:gd name="connsiteY6" fmla="*/ 0 h 20828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082800">
                <a:moveTo>
                  <a:pt x="0" y="0"/>
                </a:moveTo>
                <a:lnTo>
                  <a:pt x="5334000" y="0"/>
                </a:lnTo>
                <a:lnTo>
                  <a:pt x="5334000" y="1879600"/>
                </a:lnTo>
                <a:cubicBezTo>
                  <a:pt x="5334000" y="1991824"/>
                  <a:pt x="5243024" y="2082800"/>
                  <a:pt x="5130800" y="2082800"/>
                </a:cubicBezTo>
                <a:lnTo>
                  <a:pt x="203200" y="2082800"/>
                </a:lnTo>
                <a:cubicBezTo>
                  <a:pt x="90976" y="2082800"/>
                  <a:pt x="0" y="1991824"/>
                  <a:pt x="0" y="187960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12" name="图片占位符 11"/>
          <p:cNvSpPr>
            <a:spLocks noGrp="1"/>
          </p:cNvSpPr>
          <p:nvPr>
            <p:ph type="pic" idx="16393" hasCustomPrompt="1"/>
            <p:custDataLst>
              <p:tags r:id="rId8"/>
            </p:custDataLst>
          </p:nvPr>
        </p:nvSpPr>
        <p:spPr>
          <a:xfrm>
            <a:off x="6248400" y="1524000"/>
            <a:ext cx="5334000" cy="2641600"/>
          </a:xfrm>
          <a:custGeom>
            <a:avLst/>
            <a:gdLst>
              <a:gd name="connisteX0" fmla="*/ 0 w 5334000"/>
              <a:gd name="connsiteY0" fmla="*/ 203200 h 2641600"/>
              <a:gd name="connisteX1" fmla="*/ 203200 w 5334000"/>
              <a:gd name="connsiteY1" fmla="*/ 0 h 2641600"/>
              <a:gd name="connisteX2" fmla="*/ 5130800 w 5334000"/>
              <a:gd name="connsiteY2" fmla="*/ 0 h 2641600"/>
              <a:gd name="connisteX3" fmla="*/ 5334000 w 5334000"/>
              <a:gd name="connsiteY3" fmla="*/ 203200 h 2641600"/>
              <a:gd name="connisteX4" fmla="*/ 5334000 w 5334000"/>
              <a:gd name="connsiteY4" fmla="*/ 2641600 h 2641600"/>
              <a:gd name="connisteX5" fmla="*/ 0 w 5334000"/>
              <a:gd name="connsiteY5" fmla="*/ 2641600 h 2641600"/>
              <a:gd name="connisteX6" fmla="*/ 0 w 5334000"/>
              <a:gd name="connsiteY6" fmla="*/ 203200 h 26416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334000" h="26416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130800" y="0"/>
                </a:lnTo>
                <a:cubicBezTo>
                  <a:pt x="5243024" y="0"/>
                  <a:pt x="5334000" y="90976"/>
                  <a:pt x="5334000" y="203200"/>
                </a:cubicBezTo>
                <a:lnTo>
                  <a:pt x="5334000" y="2641600"/>
                </a:lnTo>
                <a:lnTo>
                  <a:pt x="0" y="2641600"/>
                </a:lnTo>
                <a:lnTo>
                  <a:pt x="0" y="20320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8" hasCustomPrompt="1"/>
            <p:custDataLst>
              <p:tags r:id="rId9"/>
            </p:custDataLst>
          </p:nvPr>
        </p:nvSpPr>
        <p:spPr>
          <a:xfrm>
            <a:off x="6553200" y="4470400"/>
            <a:ext cx="47244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89" hasCustomPrompt="1"/>
            <p:custDataLst>
              <p:tags r:id="rId10"/>
            </p:custDataLst>
          </p:nvPr>
        </p:nvSpPr>
        <p:spPr>
          <a:xfrm>
            <a:off x="6553200" y="5029200"/>
            <a:ext cx="4724400" cy="914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-上标下左内下右表-装饰无-默认位置-并列-61_22_group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609600" y="533400"/>
            <a:ext cx="10972800" cy="6096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此处添加页面标题内容</a:t>
            </a:r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idx="16392" hasCustomPrompt="1"/>
            <p:custDataLst>
              <p:tags r:id="rId3"/>
            </p:custDataLst>
          </p:nvPr>
        </p:nvSpPr>
        <p:spPr>
          <a:xfrm>
            <a:off x="6096000" y="1524000"/>
            <a:ext cx="5486400" cy="4724400"/>
          </a:xfrm>
          <a:custGeom>
            <a:avLst/>
            <a:gdLst>
              <a:gd name="connisteX0" fmla="*/ 0 w 5486400"/>
              <a:gd name="connsiteY0" fmla="*/ 0 h 4724400"/>
              <a:gd name="connisteX1" fmla="*/ 5283200 w 5486400"/>
              <a:gd name="connsiteY1" fmla="*/ 0 h 4724400"/>
              <a:gd name="connisteX2" fmla="*/ 5486400 w 5486400"/>
              <a:gd name="connsiteY2" fmla="*/ 203200 h 4724400"/>
              <a:gd name="connisteX3" fmla="*/ 5486400 w 5486400"/>
              <a:gd name="connsiteY3" fmla="*/ 4521200 h 4724400"/>
              <a:gd name="connisteX4" fmla="*/ 5283200 w 5486400"/>
              <a:gd name="connsiteY4" fmla="*/ 4724400 h 4724400"/>
              <a:gd name="connisteX5" fmla="*/ 0 w 5486400"/>
              <a:gd name="connsiteY5" fmla="*/ 4724400 h 4724400"/>
              <a:gd name="connisteX6" fmla="*/ 0 w 5486400"/>
              <a:gd name="connsiteY6" fmla="*/ 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486400" h="4724400">
                <a:moveTo>
                  <a:pt x="0" y="0"/>
                </a:moveTo>
                <a:lnTo>
                  <a:pt x="5283200" y="0"/>
                </a:lnTo>
                <a:cubicBezTo>
                  <a:pt x="5395424" y="0"/>
                  <a:pt x="5486400" y="90976"/>
                  <a:pt x="5486400" y="203200"/>
                </a:cubicBezTo>
                <a:lnTo>
                  <a:pt x="5486400" y="4521200"/>
                </a:lnTo>
                <a:cubicBezTo>
                  <a:pt x="5486400" y="4633424"/>
                  <a:pt x="5395424" y="4724400"/>
                  <a:pt x="5283200" y="4724400"/>
                </a:cubicBezTo>
                <a:lnTo>
                  <a:pt x="0" y="4724400"/>
                </a:lnTo>
                <a:lnTo>
                  <a:pt x="0" y="0"/>
                </a:lnTo>
                <a:close/>
              </a:path>
            </a:pathLst>
          </a:custGeom>
          <a:solidFill>
            <a:srgbClr val="DDDDDD"/>
          </a:solidFill>
          <a:ln>
            <a:noFill/>
          </a:ln>
        </p:spPr>
        <p:txBody>
          <a:bodyPr>
            <a:norm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8" name="装饰  7"/>
          <p:cNvSpPr>
            <a:spLocks noGrp="1"/>
          </p:cNvSpPr>
          <p:nvPr>
            <p:ph type="body" idx="16393" hasCustomPrompt="1"/>
            <p:custDataLst>
              <p:tags r:id="rId4"/>
            </p:custDataLst>
          </p:nvPr>
        </p:nvSpPr>
        <p:spPr>
          <a:xfrm>
            <a:off x="609600" y="1524000"/>
            <a:ext cx="5486400" cy="4724400"/>
          </a:xfrm>
          <a:custGeom>
            <a:avLst/>
            <a:gdLst>
              <a:gd name="connisteX0" fmla="*/ 0 w 5486400"/>
              <a:gd name="connsiteY0" fmla="*/ 203200 h 4724400"/>
              <a:gd name="connisteX1" fmla="*/ 203200 w 5486400"/>
              <a:gd name="connsiteY1" fmla="*/ 0 h 4724400"/>
              <a:gd name="connisteX2" fmla="*/ 5486400 w 5486400"/>
              <a:gd name="connsiteY2" fmla="*/ 0 h 4724400"/>
              <a:gd name="connisteX3" fmla="*/ 5486400 w 5486400"/>
              <a:gd name="connsiteY3" fmla="*/ 4724400 h 4724400"/>
              <a:gd name="connisteX4" fmla="*/ 203200 w 5486400"/>
              <a:gd name="connsiteY4" fmla="*/ 4724400 h 4724400"/>
              <a:gd name="connisteX5" fmla="*/ 0 w 5486400"/>
              <a:gd name="connsiteY5" fmla="*/ 4521200 h 4724400"/>
              <a:gd name="connisteX6" fmla="*/ 0 w 5486400"/>
              <a:gd name="connsiteY6" fmla="*/ 203200 h 4724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5486400" h="4724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5486400" y="0"/>
                </a:lnTo>
                <a:lnTo>
                  <a:pt x="5486400" y="4724400"/>
                </a:lnTo>
                <a:lnTo>
                  <a:pt x="203200" y="4724400"/>
                </a:lnTo>
                <a:cubicBezTo>
                  <a:pt x="90976" y="4724400"/>
                  <a:pt x="0" y="4633424"/>
                  <a:pt x="0" y="4521200"/>
                </a:cubicBezTo>
                <a:lnTo>
                  <a:pt x="0" y="203200"/>
                </a:lnTo>
                <a:close/>
              </a:path>
            </a:pathLst>
          </a:custGeom>
          <a:solidFill>
            <a:schemeClr val="accent1"/>
          </a:soli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>
            <a:noAutofit/>
          </a:bodyPr>
          <a:lstStyle>
            <a:lvl1pPr>
              <a:buNone/>
              <a:defRPr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zh-CN" altLang="en-US" smtClean="0"/>
              <a:t> </a:t>
            </a:r>
            <a:endParaRPr lang="zh-CN" altLang="en-US" smtClean="0"/>
          </a:p>
        </p:txBody>
      </p:sp>
      <p:sp>
        <p:nvSpPr>
          <p:cNvPr id="9" name="文本占位符 8"/>
          <p:cNvSpPr>
            <a:spLocks noGrp="1"/>
          </p:cNvSpPr>
          <p:nvPr>
            <p:ph type="body" idx="16388" hasCustomPrompt="1"/>
            <p:custDataLst>
              <p:tags r:id="rId5"/>
            </p:custDataLst>
          </p:nvPr>
        </p:nvSpPr>
        <p:spPr>
          <a:xfrm>
            <a:off x="1079500" y="23622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  <p:sp>
        <p:nvSpPr>
          <p:cNvPr id="10" name="文本占位符 9"/>
          <p:cNvSpPr>
            <a:spLocks noGrp="1"/>
          </p:cNvSpPr>
          <p:nvPr>
            <p:ph type="body" idx="16386" hasCustomPrompt="1"/>
            <p:custDataLst>
              <p:tags r:id="rId6"/>
            </p:custDataLst>
          </p:nvPr>
        </p:nvSpPr>
        <p:spPr>
          <a:xfrm>
            <a:off x="1066800" y="3784600"/>
            <a:ext cx="198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1" name="文本占位符 10"/>
          <p:cNvSpPr>
            <a:spLocks noGrp="1"/>
          </p:cNvSpPr>
          <p:nvPr>
            <p:ph type="body" idx="16387" hasCustomPrompt="1"/>
            <p:custDataLst>
              <p:tags r:id="rId7"/>
            </p:custDataLst>
          </p:nvPr>
        </p:nvSpPr>
        <p:spPr>
          <a:xfrm>
            <a:off x="1066800" y="4292600"/>
            <a:ext cx="1981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  <p:sp>
        <p:nvSpPr>
          <p:cNvPr id="12" name="文本占位符 11"/>
          <p:cNvSpPr>
            <a:spLocks noGrp="1"/>
          </p:cNvSpPr>
          <p:nvPr>
            <p:ph type="body" idx="16391" hasCustomPrompt="1"/>
            <p:custDataLst>
              <p:tags r:id="rId8"/>
            </p:custDataLst>
          </p:nvPr>
        </p:nvSpPr>
        <p:spPr>
          <a:xfrm>
            <a:off x="3670300" y="2362200"/>
            <a:ext cx="1193800" cy="1016000"/>
          </a:xfrm>
          <a:noFill/>
        </p:spPr>
        <p:txBody>
          <a:bodyPr wrap="none" lIns="0" tIns="0" rIns="0" bIns="0" anchor="ctr">
            <a:no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80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02</a:t>
            </a:r>
            <a:endParaRPr lang="zh-CN" altLang="en-US" smtClean="0"/>
          </a:p>
        </p:txBody>
      </p:sp>
      <p:sp>
        <p:nvSpPr>
          <p:cNvPr id="13" name="文本占位符 12"/>
          <p:cNvSpPr>
            <a:spLocks noGrp="1"/>
          </p:cNvSpPr>
          <p:nvPr>
            <p:ph type="body" idx="16389" hasCustomPrompt="1"/>
            <p:custDataLst>
              <p:tags r:id="rId9"/>
            </p:custDataLst>
          </p:nvPr>
        </p:nvSpPr>
        <p:spPr>
          <a:xfrm>
            <a:off x="3657600" y="3784600"/>
            <a:ext cx="1981200" cy="4064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24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项标题</a:t>
            </a:r>
            <a:endParaRPr lang="zh-CN" altLang="en-US" smtClean="0"/>
          </a:p>
        </p:txBody>
      </p:sp>
      <p:sp>
        <p:nvSpPr>
          <p:cNvPr id="14" name="文本占位符 13"/>
          <p:cNvSpPr>
            <a:spLocks noGrp="1"/>
          </p:cNvSpPr>
          <p:nvPr>
            <p:ph type="body" idx="16390" hasCustomPrompt="1"/>
            <p:custDataLst>
              <p:tags r:id="rId10"/>
            </p:custDataLst>
          </p:nvPr>
        </p:nvSpPr>
        <p:spPr>
          <a:xfrm>
            <a:off x="3657600" y="4292600"/>
            <a:ext cx="1981200" cy="1219200"/>
          </a:xfrm>
          <a:noFill/>
        </p:spPr>
        <p:txBody>
          <a:bodyPr lIns="0" tIns="0" rIns="0" bIns="0" anchor="t">
            <a:normAutofit/>
          </a:bodyPr>
          <a:lstStyle>
            <a:lvl1pPr marL="0" indent="0" algn="l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None/>
              <a:defRPr sz="1600" b="0" spc="0">
                <a:solidFill>
                  <a:srgbClr val="FFFFFF"/>
                </a:solidFill>
              </a:defRPr>
            </a:lvl1pPr>
          </a:lstStyle>
          <a:p>
            <a:pPr lvl="0"/>
            <a:r>
              <a:rPr lang="zh-CN" altLang="en-US" smtClean="0"/>
              <a:t>此处添加正文内容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-1-2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6" name="标题 5"/>
          <p:cNvSpPr>
            <a:spLocks noGrp="1"/>
          </p:cNvSpPr>
          <p:nvPr>
            <p:ph type="ctrTitle" idx="16385" hasCustomPrompt="1"/>
            <p:custDataLst>
              <p:tags r:id="rId2"/>
            </p:custDataLst>
          </p:nvPr>
        </p:nvSpPr>
        <p:spPr>
          <a:xfrm>
            <a:off x="1903942" y="3530600"/>
            <a:ext cx="8384117" cy="1524000"/>
          </a:xfrm>
          <a:noFill/>
        </p:spPr>
        <p:txBody>
          <a:bodyPr lIns="0" tIns="0" rIns="0" bIns="0" anchor="t">
            <a:normAutofit/>
          </a:bodyPr>
          <a:lstStyle>
            <a:lvl1pPr marL="0" indent="0" algn="ctr">
              <a:lnSpc>
                <a:spcPct val="104000"/>
              </a:lnSpc>
              <a:spcBef>
                <a:spcPct val="0"/>
              </a:spcBef>
              <a:spcAft>
                <a:spcPct val="0"/>
              </a:spcAft>
              <a:buNone/>
              <a:defRPr sz="4800" b="0" spc="0">
                <a:solidFill>
                  <a:schemeClr val="tx1"/>
                </a:solidFill>
              </a:defRPr>
            </a:lvl1pPr>
          </a:lstStyle>
          <a:p>
            <a:r>
              <a:rPr lang="zh-CN" altLang="en-US"/>
              <a:t>此处添加章节标题内容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idx="16386" hasCustomPrompt="1"/>
            <p:custDataLst>
              <p:tags r:id="rId3"/>
            </p:custDataLst>
          </p:nvPr>
        </p:nvSpPr>
        <p:spPr>
          <a:xfrm>
            <a:off x="5332413" y="1905000"/>
            <a:ext cx="1527175" cy="1524000"/>
          </a:xfrm>
          <a:noFill/>
        </p:spPr>
        <p:txBody>
          <a:bodyPr lIns="0" tIns="0" rIns="0" bIns="0" anchor="ctr">
            <a:normAutofit/>
          </a:bodyPr>
          <a:lstStyle>
            <a:lvl1pPr marL="0" indent="0" algn="ctr">
              <a:lnSpc>
                <a:spcPct val="109000"/>
              </a:lnSpc>
              <a:spcBef>
                <a:spcPct val="0"/>
              </a:spcBef>
              <a:spcAft>
                <a:spcPct val="0"/>
              </a:spcAft>
              <a:buNone/>
              <a:defRPr sz="7200" b="1" spc="0">
                <a:solidFill>
                  <a:schemeClr val="tx1"/>
                </a:solidFill>
              </a:defRPr>
            </a:lvl1pPr>
          </a:lstStyle>
          <a:p>
            <a:pPr lvl="0"/>
            <a:r>
              <a:rPr lang="zh-CN" altLang="en-US" smtClean="0"/>
              <a:t>01</a:t>
            </a:r>
            <a:endParaRPr lang="zh-CN" altLang="en-US" smtClean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039" y="516256"/>
            <a:ext cx="10515890" cy="13243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39" y="1935192"/>
            <a:ext cx="5163349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039" y="2818085"/>
            <a:ext cx="5163349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6931" y="1935192"/>
            <a:ext cx="5186998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6931" y="2818085"/>
            <a:ext cx="5186998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723122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1584" y="723123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84" y="2323322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84" y="523097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84" y="523097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2" Type="http://schemas.openxmlformats.org/officeDocument/2006/relationships/theme" Target="../theme/theme2.xml"/><Relationship Id="rId31" Type="http://schemas.openxmlformats.org/officeDocument/2006/relationships/tags" Target="../tags/tag208.xml"/><Relationship Id="rId30" Type="http://schemas.openxmlformats.org/officeDocument/2006/relationships/tags" Target="../tags/tag207.xml"/><Relationship Id="rId3" Type="http://schemas.openxmlformats.org/officeDocument/2006/relationships/slideLayout" Target="../slideLayouts/slideLayout13.xml"/><Relationship Id="rId29" Type="http://schemas.openxmlformats.org/officeDocument/2006/relationships/image" Target="../media/image3.png"/><Relationship Id="rId28" Type="http://schemas.openxmlformats.org/officeDocument/2006/relationships/slideLayout" Target="../slideLayouts/slideLayout38.xml"/><Relationship Id="rId27" Type="http://schemas.openxmlformats.org/officeDocument/2006/relationships/slideLayout" Target="../slideLayouts/slideLayout37.xml"/><Relationship Id="rId26" Type="http://schemas.openxmlformats.org/officeDocument/2006/relationships/slideLayout" Target="../slideLayouts/slideLayout36.xml"/><Relationship Id="rId25" Type="http://schemas.openxmlformats.org/officeDocument/2006/relationships/slideLayout" Target="../slideLayouts/slideLayout35.xml"/><Relationship Id="rId24" Type="http://schemas.openxmlformats.org/officeDocument/2006/relationships/slideLayout" Target="../slideLayouts/slideLayout34.xml"/><Relationship Id="rId23" Type="http://schemas.openxmlformats.org/officeDocument/2006/relationships/slideLayout" Target="../slideLayouts/slideLayout33.xml"/><Relationship Id="rId22" Type="http://schemas.openxmlformats.org/officeDocument/2006/relationships/slideLayout" Target="../slideLayouts/slideLayout32.xml"/><Relationship Id="rId21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0.xml"/><Relationship Id="rId2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168" y="5231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168" y="1983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  <a:p>
            <a:pPr lvl="5"/>
            <a:r>
              <a:rPr lang="zh-CN" altLang="en-US" dirty="0"/>
              <a:t>第六级</a:t>
            </a:r>
            <a:endParaRPr lang="en-US" altLang="zh-CN" dirty="0"/>
          </a:p>
          <a:p>
            <a:pPr marL="2971800" marR="0" lvl="6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r>
              <a:rPr lang="zh-CN" altLang="en-US" dirty="0"/>
              <a:t>第七级</a:t>
            </a:r>
            <a:endParaRPr lang="en-US" altLang="zh-CN" dirty="0"/>
          </a:p>
          <a:p>
            <a:pPr marL="3429000" marR="0" lvl="7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r>
              <a:rPr lang="zh-CN" altLang="en-US" dirty="0"/>
              <a:t>第八级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r>
              <a:rPr lang="zh-CN" altLang="en-US" dirty="0"/>
              <a:t>第九级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80604020202020204" pitchFamily="34" charset="0"/>
              <a:buChar char="•"/>
              <a:defRPr/>
            </a:pPr>
            <a:endParaRPr lang="en-US" altLang="zh-CN" dirty="0"/>
          </a:p>
          <a:p>
            <a:pPr lvl="5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80604020202020204" pitchFamily="34" charset="0"/>
        <a:buChar char="•"/>
        <a:defRPr lang="zh-CN" altLang="en-US" sz="2400" kern="1200" dirty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None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3d19f9ca-ba42-11f0-9a9e-ea57764d220c"/>
          <p:cNvPicPr>
            <a:picLocks noChangeAspect="1"/>
          </p:cNvPicPr>
          <p:nvPr userDrawn="1"/>
        </p:nvPicPr>
        <p:blipFill>
          <a:blip r:embed="rId2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2">
              <a:alpha val="80000"/>
            </a:schemeClr>
          </a:solidFill>
          <a:ln w="12700" cap="flat" cmpd="sng" algn="ctr">
            <a:noFill/>
            <a:prstDash val="solid"/>
            <a:miter lim="800000"/>
          </a:ln>
          <a:extLst>
            <a:ext uri="{91240B29-F687-4F45-9708-019B960494DF}">
              <a14:hiddenLine xmlns:a14="http://schemas.microsoft.com/office/drawing/2010/main" w="12700">
                <a:solidFill>
                  <a:schemeClr val="accent1">
                    <a:lumMod val="75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9" name="KSO_TEMPLATE" hidden="1"/>
          <p:cNvSpPr/>
          <p:nvPr userDrawn="1">
            <p:custDataLst>
              <p:tags r:id="rId3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  <p:custDataLst>
      <p:tags r:id="rId31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  <p:sldLayoutId id="2147483678" r:id="rId19"/>
    <p:sldLayoutId id="2147483679" r:id="rId20"/>
    <p:sldLayoutId id="2147483680" r:id="rId21"/>
    <p:sldLayoutId id="2147483681" r:id="rId22"/>
    <p:sldLayoutId id="2147483682" r:id="rId23"/>
    <p:sldLayoutId id="2147483683" r:id="rId24"/>
    <p:sldLayoutId id="2147483684" r:id="rId25"/>
    <p:sldLayoutId id="2147483685" r:id="rId26"/>
    <p:sldLayoutId id="2147483686" r:id="rId27"/>
    <p:sldLayoutId id="2147483687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1.xml"/><Relationship Id="rId1" Type="http://schemas.openxmlformats.org/officeDocument/2006/relationships/tags" Target="../tags/tag209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6.xml"/><Relationship Id="rId3" Type="http://schemas.openxmlformats.org/officeDocument/2006/relationships/tags" Target="../tags/tag249.xml"/><Relationship Id="rId2" Type="http://schemas.openxmlformats.org/officeDocument/2006/relationships/image" Target="../media/image10.png"/><Relationship Id="rId1" Type="http://schemas.openxmlformats.org/officeDocument/2006/relationships/tags" Target="../tags/tag248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6.xml"/><Relationship Id="rId3" Type="http://schemas.openxmlformats.org/officeDocument/2006/relationships/tags" Target="../tags/tag252.xml"/><Relationship Id="rId2" Type="http://schemas.openxmlformats.org/officeDocument/2006/relationships/tags" Target="../tags/tag251.xml"/><Relationship Id="rId1" Type="http://schemas.openxmlformats.org/officeDocument/2006/relationships/tags" Target="../tags/tag250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8.xml"/><Relationship Id="rId3" Type="http://schemas.openxmlformats.org/officeDocument/2006/relationships/tags" Target="../tags/tag255.xml"/><Relationship Id="rId2" Type="http://schemas.openxmlformats.org/officeDocument/2006/relationships/tags" Target="../tags/tag254.xml"/><Relationship Id="rId1" Type="http://schemas.openxmlformats.org/officeDocument/2006/relationships/tags" Target="../tags/tag253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5.xml"/><Relationship Id="rId8" Type="http://schemas.openxmlformats.org/officeDocument/2006/relationships/tags" Target="../tags/tag263.xml"/><Relationship Id="rId7" Type="http://schemas.openxmlformats.org/officeDocument/2006/relationships/tags" Target="../tags/tag262.xml"/><Relationship Id="rId6" Type="http://schemas.openxmlformats.org/officeDocument/2006/relationships/tags" Target="../tags/tag261.xml"/><Relationship Id="rId5" Type="http://schemas.openxmlformats.org/officeDocument/2006/relationships/tags" Target="../tags/tag260.xml"/><Relationship Id="rId4" Type="http://schemas.openxmlformats.org/officeDocument/2006/relationships/tags" Target="../tags/tag259.xml"/><Relationship Id="rId3" Type="http://schemas.openxmlformats.org/officeDocument/2006/relationships/tags" Target="../tags/tag258.xml"/><Relationship Id="rId2" Type="http://schemas.openxmlformats.org/officeDocument/2006/relationships/tags" Target="../tags/tag257.xml"/><Relationship Id="rId1" Type="http://schemas.openxmlformats.org/officeDocument/2006/relationships/tags" Target="../tags/tag256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3.xml"/><Relationship Id="rId4" Type="http://schemas.openxmlformats.org/officeDocument/2006/relationships/tags" Target="../tags/tag266.xml"/><Relationship Id="rId3" Type="http://schemas.openxmlformats.org/officeDocument/2006/relationships/image" Target="../media/image11.png"/><Relationship Id="rId2" Type="http://schemas.openxmlformats.org/officeDocument/2006/relationships/tags" Target="../tags/tag265.xml"/><Relationship Id="rId1" Type="http://schemas.openxmlformats.org/officeDocument/2006/relationships/tags" Target="../tags/tag264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6.xml"/><Relationship Id="rId4" Type="http://schemas.openxmlformats.org/officeDocument/2006/relationships/tags" Target="../tags/tag270.xml"/><Relationship Id="rId3" Type="http://schemas.openxmlformats.org/officeDocument/2006/relationships/tags" Target="../tags/tag269.xml"/><Relationship Id="rId2" Type="http://schemas.openxmlformats.org/officeDocument/2006/relationships/tags" Target="../tags/tag268.xml"/><Relationship Id="rId1" Type="http://schemas.openxmlformats.org/officeDocument/2006/relationships/tags" Target="../tags/tag26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1.xml"/><Relationship Id="rId1" Type="http://schemas.openxmlformats.org/officeDocument/2006/relationships/tags" Target="../tags/tag27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9.xml"/><Relationship Id="rId3" Type="http://schemas.openxmlformats.org/officeDocument/2006/relationships/tags" Target="../tags/tag211.xml"/><Relationship Id="rId2" Type="http://schemas.openxmlformats.org/officeDocument/2006/relationships/image" Target="../media/image4.png"/><Relationship Id="rId1" Type="http://schemas.openxmlformats.org/officeDocument/2006/relationships/tags" Target="../tags/tag2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8.xml"/><Relationship Id="rId2" Type="http://schemas.openxmlformats.org/officeDocument/2006/relationships/tags" Target="../tags/tag213.xml"/><Relationship Id="rId1" Type="http://schemas.openxmlformats.org/officeDocument/2006/relationships/tags" Target="../tags/tag212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219.xml"/><Relationship Id="rId7" Type="http://schemas.openxmlformats.org/officeDocument/2006/relationships/image" Target="../media/image5.png"/><Relationship Id="rId6" Type="http://schemas.openxmlformats.org/officeDocument/2006/relationships/image" Target="../media/image4.png"/><Relationship Id="rId5" Type="http://schemas.openxmlformats.org/officeDocument/2006/relationships/tags" Target="../tags/tag218.xml"/><Relationship Id="rId4" Type="http://schemas.openxmlformats.org/officeDocument/2006/relationships/tags" Target="../tags/tag217.xml"/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tags" Target="../tags/tag21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8.xml"/><Relationship Id="rId3" Type="http://schemas.openxmlformats.org/officeDocument/2006/relationships/tags" Target="../tags/tag222.xml"/><Relationship Id="rId2" Type="http://schemas.openxmlformats.org/officeDocument/2006/relationships/tags" Target="../tags/tag221.xml"/><Relationship Id="rId1" Type="http://schemas.openxmlformats.org/officeDocument/2006/relationships/tags" Target="../tags/tag220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31.xml"/><Relationship Id="rId8" Type="http://schemas.openxmlformats.org/officeDocument/2006/relationships/tags" Target="../tags/tag230.xml"/><Relationship Id="rId7" Type="http://schemas.openxmlformats.org/officeDocument/2006/relationships/tags" Target="../tags/tag229.xml"/><Relationship Id="rId6" Type="http://schemas.openxmlformats.org/officeDocument/2006/relationships/tags" Target="../tags/tag228.xml"/><Relationship Id="rId5" Type="http://schemas.openxmlformats.org/officeDocument/2006/relationships/tags" Target="../tags/tag227.xml"/><Relationship Id="rId4" Type="http://schemas.openxmlformats.org/officeDocument/2006/relationships/tags" Target="../tags/tag226.xml"/><Relationship Id="rId3" Type="http://schemas.openxmlformats.org/officeDocument/2006/relationships/tags" Target="../tags/tag225.xml"/><Relationship Id="rId2" Type="http://schemas.openxmlformats.org/officeDocument/2006/relationships/tags" Target="../tags/tag224.xml"/><Relationship Id="rId15" Type="http://schemas.openxmlformats.org/officeDocument/2006/relationships/slideLayout" Target="../slideLayouts/slideLayout17.xml"/><Relationship Id="rId14" Type="http://schemas.openxmlformats.org/officeDocument/2006/relationships/tags" Target="../tags/tag232.xml"/><Relationship Id="rId13" Type="http://schemas.openxmlformats.org/officeDocument/2006/relationships/image" Target="../media/image4.png"/><Relationship Id="rId12" Type="http://schemas.openxmlformats.org/officeDocument/2006/relationships/image" Target="../media/image8.png"/><Relationship Id="rId11" Type="http://schemas.openxmlformats.org/officeDocument/2006/relationships/image" Target="../media/image7.png"/><Relationship Id="rId10" Type="http://schemas.openxmlformats.org/officeDocument/2006/relationships/image" Target="../media/image6.jpeg"/><Relationship Id="rId1" Type="http://schemas.openxmlformats.org/officeDocument/2006/relationships/tags" Target="../tags/tag22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8.xml"/><Relationship Id="rId3" Type="http://schemas.openxmlformats.org/officeDocument/2006/relationships/tags" Target="../tags/tag235.xml"/><Relationship Id="rId2" Type="http://schemas.openxmlformats.org/officeDocument/2006/relationships/tags" Target="../tags/tag234.xml"/><Relationship Id="rId1" Type="http://schemas.openxmlformats.org/officeDocument/2006/relationships/tags" Target="../tags/tag233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6.xml"/><Relationship Id="rId3" Type="http://schemas.openxmlformats.org/officeDocument/2006/relationships/tags" Target="../tags/tag238.xml"/><Relationship Id="rId2" Type="http://schemas.openxmlformats.org/officeDocument/2006/relationships/tags" Target="../tags/tag237.xml"/><Relationship Id="rId1" Type="http://schemas.openxmlformats.org/officeDocument/2006/relationships/tags" Target="../tags/tag236.xml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tags" Target="../tags/tag246.xml"/><Relationship Id="rId7" Type="http://schemas.openxmlformats.org/officeDocument/2006/relationships/tags" Target="../tags/tag245.xml"/><Relationship Id="rId6" Type="http://schemas.openxmlformats.org/officeDocument/2006/relationships/tags" Target="../tags/tag244.xml"/><Relationship Id="rId5" Type="http://schemas.openxmlformats.org/officeDocument/2006/relationships/tags" Target="../tags/tag243.xml"/><Relationship Id="rId4" Type="http://schemas.openxmlformats.org/officeDocument/2006/relationships/tags" Target="../tags/tag242.xml"/><Relationship Id="rId3" Type="http://schemas.openxmlformats.org/officeDocument/2006/relationships/tags" Target="../tags/tag241.xml"/><Relationship Id="rId2" Type="http://schemas.openxmlformats.org/officeDocument/2006/relationships/tags" Target="../tags/tag240.xml"/><Relationship Id="rId12" Type="http://schemas.openxmlformats.org/officeDocument/2006/relationships/slideLayout" Target="../slideLayouts/slideLayout17.xml"/><Relationship Id="rId11" Type="http://schemas.openxmlformats.org/officeDocument/2006/relationships/tags" Target="../tags/tag247.xml"/><Relationship Id="rId10" Type="http://schemas.openxmlformats.org/officeDocument/2006/relationships/image" Target="../media/image5.png"/><Relationship Id="rId1" Type="http://schemas.openxmlformats.org/officeDocument/2006/relationships/tags" Target="../tags/tag2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4722495" y="2853690"/>
            <a:ext cx="3835400" cy="98552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zh-CN" altLang="en-US" sz="4800" b="1" dirty="0">
                <a:solidFill>
                  <a:schemeClr val="bg2">
                    <a:lumMod val="75000"/>
                    <a:alpha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Mongolian Baiti" panose="03000500000000000000" pitchFamily="66" charset="0"/>
              </a:rPr>
              <a:t>《开国大典</a:t>
            </a:r>
            <a:r>
              <a:rPr lang="en-US" altLang="zh-CN" sz="4800" b="1" dirty="0">
                <a:solidFill>
                  <a:schemeClr val="bg2">
                    <a:lumMod val="75000"/>
                    <a:alpha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Mongolian Baiti" panose="03000500000000000000" pitchFamily="66" charset="0"/>
              </a:rPr>
              <a:t> </a:t>
            </a:r>
            <a:r>
              <a:rPr lang="zh-CN" altLang="en-US" sz="4800" b="1" dirty="0">
                <a:solidFill>
                  <a:schemeClr val="bg2">
                    <a:lumMod val="75000"/>
                    <a:alpha val="9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Mongolian Baiti" panose="03000500000000000000" pitchFamily="66" charset="0"/>
              </a:rPr>
              <a:t>》</a:t>
            </a:r>
            <a:endParaRPr lang="zh-CN" altLang="en-US" sz="4800" b="1" dirty="0">
              <a:solidFill>
                <a:schemeClr val="bg2">
                  <a:lumMod val="75000"/>
                  <a:alpha val="95000"/>
                </a:schemeClr>
              </a:solidFill>
              <a:latin typeface="微软雅黑" panose="020B0503020204020204" charset="-122"/>
              <a:ea typeface="微软雅黑" panose="020B0503020204020204" charset="-122"/>
              <a:cs typeface="Mongolian Baiti" panose="03000500000000000000" pitchFamily="66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943090" y="4473575"/>
            <a:ext cx="23406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l"/>
            <a:r>
              <a:rPr lang="zh-CN" altLang="en-US" sz="2400" b="1" dirty="0">
                <a:solidFill>
                  <a:schemeClr val="bg2">
                    <a:lumMod val="75000"/>
                    <a:alpha val="9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蔡田</a:t>
            </a:r>
            <a:r>
              <a:rPr lang="en-US" altLang="zh-CN" sz="2400" b="1" dirty="0">
                <a:solidFill>
                  <a:schemeClr val="bg2">
                    <a:lumMod val="75000"/>
                    <a:alpha val="9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0543	</a:t>
            </a:r>
            <a:endParaRPr lang="zh-CN" altLang="en-US" sz="2400" b="1" dirty="0">
              <a:solidFill>
                <a:schemeClr val="bg2">
                  <a:lumMod val="75000"/>
                  <a:alpha val="95000"/>
                </a:schemeClr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875405" y="1774825"/>
            <a:ext cx="4682490" cy="39878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美术鉴赏</a:t>
            </a: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的一般</a:t>
            </a: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过程</a:t>
            </a:r>
            <a:r>
              <a:rPr lang="en-US" alt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 “</a:t>
            </a: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四步法</a:t>
            </a:r>
            <a:r>
              <a:rPr lang="en-US" altLang="zh-CN" sz="2000" b="1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” </a:t>
            </a:r>
            <a:r>
              <a:rPr lang="zh-CN" altLang="en-US" sz="2000" b="1">
                <a:solidFill>
                  <a:schemeClr val="tx1">
                    <a:lumMod val="85000"/>
                    <a:lumOff val="15000"/>
                  </a:schemeClr>
                </a:solidFill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解析</a:t>
            </a:r>
            <a:endParaRPr lang="zh-CN" altLang="en-US" sz="2000" b="1">
              <a:solidFill>
                <a:schemeClr val="tx1">
                  <a:lumMod val="85000"/>
                  <a:lumOff val="15000"/>
                </a:schemeClr>
              </a:solidFill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圆角矩形 7"/>
          <p:cNvSpPr/>
          <p:nvPr/>
        </p:nvSpPr>
        <p:spPr>
          <a:xfrm>
            <a:off x="5183505" y="506730"/>
            <a:ext cx="6015990" cy="5845175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5487670" y="842010"/>
            <a:ext cx="5378450" cy="5173345"/>
          </a:xfrm>
        </p:spPr>
        <p:txBody>
          <a:bodyPr>
            <a:normAutofit/>
          </a:bodyPr>
          <a:p>
            <a:r>
              <a:rPr lang="zh-CN" altLang="en-US" sz="2400">
                <a:solidFill>
                  <a:schemeClr val="tx1"/>
                </a:solidFill>
                <a:latin typeface="国标楷体" panose="02000500000000000000" charset="-122"/>
                <a:ea typeface="国标楷体" panose="02000500000000000000" charset="-122"/>
                <a:cs typeface="国标楷体" panose="02000500000000000000" charset="-122"/>
              </a:rPr>
              <a:t>董希文（1914—1973），浙江绍兴人。早年曾在苏州美专、杭州美专、上海美专学习。1943 年前往敦煌艺术研究所临摹壁画，后将敦煌壁画的艺术风格运用于油画创作中。1946 年举办 “董希文敦煌壁画临摹创作展览”。同年起在北平艺术专科学校任教，后任中央美术学院教授等职。其代表作有《开国大典》《春到西藏》《红军过草地》等，出版有《董希文作品选集》《董希文画辑》等画册。</a:t>
            </a:r>
            <a:endParaRPr lang="zh-CN" altLang="en-US" sz="2400">
              <a:solidFill>
                <a:schemeClr val="tx1"/>
              </a:solidFill>
              <a:latin typeface="国标楷体" panose="02000500000000000000" charset="-122"/>
              <a:ea typeface="国标楷体" panose="02000500000000000000" charset="-122"/>
              <a:cs typeface="国标楷体" panose="02000500000000000000" charset="-122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760730" y="506730"/>
            <a:ext cx="4020820" cy="5844540"/>
          </a:xfrm>
          <a:prstGeom prst="round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1715135" y="2948305"/>
            <a:ext cx="2226310" cy="480695"/>
          </a:xfrm>
          <a:prstGeom prst="rect">
            <a:avLst/>
          </a:prstGeom>
        </p:spPr>
        <p:txBody>
          <a:bodyPr wrap="square">
            <a:no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（作者照片</a:t>
            </a:r>
            <a:r>
              <a:rPr lang="en-US" altLang="zh-CN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/</a:t>
            </a:r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画像）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3295" y="2047875"/>
            <a:ext cx="3400425" cy="25527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圆角矩形 8"/>
          <p:cNvSpPr/>
          <p:nvPr/>
        </p:nvSpPr>
        <p:spPr>
          <a:xfrm>
            <a:off x="1336040" y="948690"/>
            <a:ext cx="9477375" cy="391922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1861820" y="1414145"/>
            <a:ext cx="7801610" cy="2372995"/>
          </a:xfrm>
        </p:spPr>
        <p:txBody>
          <a:bodyPr>
            <a:normAutofit/>
          </a:bodyPr>
          <a:p>
            <a:r>
              <a:rPr lang="zh-CN" altLang="en-US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</a:rPr>
              <a:t>作品成就</a:t>
            </a:r>
            <a:r>
              <a:rPr lang="zh-CN" altLang="en-US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：</a:t>
            </a:r>
            <a:br>
              <a:rPr lang="zh-CN" altLang="en-US" sz="2400">
                <a:solidFill>
                  <a:schemeClr val="bg2">
                    <a:lumMod val="75000"/>
                  </a:schemeClr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</a:br>
            <a:r>
              <a:rPr lang="zh-CN" altLang="en-US" sz="2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这幅画不仅得到了国家领导人的高度认可（毛泽东称赞其 “是大国，是中国”），也获得了艺术界的广泛赞誉，成为中国现代美术史上 “主题性绘画” 的经典范本。</a:t>
            </a:r>
            <a:endParaRPr lang="zh-CN" altLang="en-US" sz="24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38" name="文本占位符 3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47700" y="5273040"/>
            <a:ext cx="10943590" cy="70739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accent2"/>
                </a:solidFill>
              </a:rPr>
              <a:t>   </a:t>
            </a:r>
            <a:r>
              <a:rPr lang="zh-CN" altLang="en-US">
                <a:solidFill>
                  <a:srgbClr val="C00000"/>
                </a:solidFill>
              </a:rPr>
              <a:t>关键词总结：宏大主题</a:t>
            </a:r>
            <a:r>
              <a:rPr lang="en-US" altLang="zh-CN">
                <a:solidFill>
                  <a:srgbClr val="C00000"/>
                </a:solidFill>
              </a:rPr>
              <a:t> </a:t>
            </a:r>
            <a:r>
              <a:rPr lang="zh-CN" altLang="en-US">
                <a:solidFill>
                  <a:srgbClr val="C00000"/>
                </a:solidFill>
              </a:rPr>
              <a:t>艺术表达</a:t>
            </a:r>
            <a:endParaRPr lang="zh-CN" altLang="en-US">
              <a:solidFill>
                <a:srgbClr val="C00000"/>
              </a:solidFill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1903942" y="3167380"/>
            <a:ext cx="8384117" cy="1524000"/>
          </a:xfrm>
        </p:spPr>
        <p:txBody>
          <a:bodyPr/>
          <a:p>
            <a:r>
              <a:rPr lang="zh-CN" altLang="en-US"/>
              <a:t>评</a:t>
            </a:r>
            <a:r>
              <a:rPr lang="zh-CN" altLang="en-US"/>
              <a:t>价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5332413" y="1541780"/>
            <a:ext cx="1527175" cy="1524000"/>
          </a:xfrm>
        </p:spPr>
        <p:txBody>
          <a:bodyPr/>
          <a:p>
            <a:r>
              <a:rPr lang="zh-CN" altLang="en-US"/>
              <a:t>04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263140" y="4328795"/>
            <a:ext cx="8025130" cy="40005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vert="horz" wrap="square" lIns="0" tIns="0" rIns="0" bIns="0" rtlCol="0" anchor="t">
            <a:spAutoFit/>
          </a:bodyPr>
          <a:p>
            <a:pPr lvl="0" algn="just" defTabSz="266700">
              <a:lnSpc>
                <a:spcPct val="130000"/>
              </a:lnSpc>
              <a:buClrTx/>
              <a:buSzTx/>
              <a:buFontTx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客观的对作品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进行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价值评价，说说“画得怎么样？此作品有何意义”。</a:t>
            </a:r>
            <a:endParaRPr lang="zh-CN" altLang="en-US" sz="200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装饰  1"/>
          <p:cNvSpPr>
            <a:spLocks noGrp="1"/>
          </p:cNvSpPr>
          <p:nvPr>
            <p:ph type="body" idx="16395"/>
            <p:custDataLst>
              <p:tags r:id="rId1"/>
            </p:custDataLst>
          </p:nvPr>
        </p:nvSpPr>
        <p:spPr>
          <a:xfrm>
            <a:off x="670560" y="1499235"/>
            <a:ext cx="3390900" cy="4840605"/>
          </a:xfrm>
        </p:spPr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7"/>
            <p:custDataLst>
              <p:tags r:id="rId2"/>
            </p:custDataLst>
          </p:nvPr>
        </p:nvSpPr>
        <p:spPr>
          <a:xfrm>
            <a:off x="975360" y="1899285"/>
            <a:ext cx="2781300" cy="4268470"/>
          </a:xfrm>
        </p:spPr>
        <p:txBody>
          <a:bodyPr>
            <a:normAutofit fontScale="25000"/>
          </a:bodyPr>
          <a:p>
            <a:r>
              <a:rPr lang="zh-CN" altLang="en-US" sz="6400">
                <a:solidFill>
                  <a:srgbClr val="C00000"/>
                </a:solidFill>
                <a:latin typeface="华文细黑" panose="02010600040101010101" charset="-122"/>
                <a:ea typeface="华文细黑" panose="02010600040101010101" charset="-122"/>
              </a:rPr>
              <a:t>艺术价值：</a:t>
            </a:r>
            <a:r>
              <a:rPr lang="zh-CN" altLang="en-US" sz="6400">
                <a:solidFill>
                  <a:schemeClr val="tx1"/>
                </a:solidFill>
                <a:latin typeface="华文细黑" panose="02010600040101010101" charset="-122"/>
                <a:ea typeface="华文细黑" panose="02010600040101010101" charset="-122"/>
              </a:rPr>
              <a:t>作品以重大历史事件为题材，通过精准的构图设计（中心辐射式布局突出核心人物）、细腻的神态刻画（领导人的庄重自信、群众的欢腾喜悦）、鲜明的色彩烘托（红黄色调传递喜庆庄重），让 “新中国诞生” 这一宏大主题变得生动可感。画面既保持了油画的造型精度，又兼具中国传统艺术的气韵。</a:t>
            </a:r>
            <a:endParaRPr lang="zh-CN" altLang="en-US" sz="6400">
              <a:solidFill>
                <a:schemeClr val="tx1"/>
              </a:solidFill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7" name="装饰  4"/>
          <p:cNvSpPr>
            <a:spLocks noGrp="1"/>
          </p:cNvSpPr>
          <p:nvPr>
            <p:ph type="body" idx="16396"/>
            <p:custDataLst>
              <p:tags r:id="rId3"/>
            </p:custDataLst>
          </p:nvPr>
        </p:nvSpPr>
        <p:spPr>
          <a:xfrm>
            <a:off x="8191500" y="1498600"/>
            <a:ext cx="3390900" cy="4840605"/>
          </a:xfrm>
        </p:spPr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0" name="装饰  7"/>
          <p:cNvSpPr>
            <a:spLocks noGrp="1"/>
          </p:cNvSpPr>
          <p:nvPr>
            <p:ph type="body" idx="16397"/>
            <p:custDataLst>
              <p:tags r:id="rId4"/>
            </p:custDataLst>
          </p:nvPr>
        </p:nvSpPr>
        <p:spPr>
          <a:xfrm>
            <a:off x="4518660" y="1498600"/>
            <a:ext cx="3390900" cy="4840605"/>
          </a:xfrm>
        </p:spPr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5" name="文本占位符 4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8496300" y="1899285"/>
            <a:ext cx="2781300" cy="380492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fontScale="25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400">
                <a:solidFill>
                  <a:srgbClr val="C00000"/>
                </a:solidFill>
                <a:latin typeface="华文细黑" panose="02010600040101010101" charset="-122"/>
                <a:ea typeface="华文细黑" panose="02010600040101010101" charset="-122"/>
              </a:rPr>
              <a:t>历史价值：</a:t>
            </a:r>
            <a:r>
              <a:rPr lang="zh-CN" altLang="en-US" sz="6400">
                <a:solidFill>
                  <a:schemeClr val="tx1"/>
                </a:solidFill>
                <a:latin typeface="华文细黑" panose="02010600040101010101" charset="-122"/>
                <a:ea typeface="华文细黑" panose="02010600040101010101" charset="-122"/>
              </a:rPr>
              <a:t>不同于照片的纪实性局限，《开国大典》以艺术化的方式永久定格了中华人民共和国成立的标志性瞬间。作者通过合理的艺术加工（如删减城楼立柱、整合领袖与群众场景），既还原了大典的庄严氛围，又强化了历史事件的精神内核。这幅画不仅是一件艺术品，更是一份鲜活的 “视觉史书”，为后人研究新中国成立初期的社会风貌、政治文化提供了独特的艺术视角。</a:t>
            </a:r>
            <a:endParaRPr lang="zh-CN" altLang="en-US" sz="6400">
              <a:solidFill>
                <a:schemeClr val="tx1"/>
              </a:solidFill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26" name="文本占位符 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4735830" y="1899285"/>
            <a:ext cx="2781300" cy="3028950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>
                <a:solidFill>
                  <a:srgbClr val="C00000"/>
                </a:solidFill>
                <a:latin typeface="华文细黑" panose="02010600040101010101" charset="-122"/>
                <a:ea typeface="华文细黑" panose="02010600040101010101" charset="-122"/>
              </a:rPr>
              <a:t>社会价值：</a:t>
            </a:r>
            <a:r>
              <a:rPr lang="zh-CN" altLang="en-US" sz="1600">
                <a:solidFill>
                  <a:schemeClr val="tx1"/>
                </a:solidFill>
                <a:latin typeface="华文细黑" panose="02010600040101010101" charset="-122"/>
                <a:ea typeface="华文细黑" panose="02010600040101010101" charset="-122"/>
              </a:rPr>
              <a:t>《开国大典》通过艺术化的场景再现，将 “人民当家作主” 的时代理念转化为直观的视觉形象 —— 领袖与群众同框的构图、欢腾喜庆的氛围，传递出 “政权属于人民” 的核心内涵。作品被广泛印刷、收录于教材、制作成邮票，成为全民共享的精神文化素材，有效强化了民众对新生政权的认同感与归属感。</a:t>
            </a:r>
            <a:endParaRPr lang="zh-CN" altLang="en-US" sz="1600">
              <a:solidFill>
                <a:schemeClr val="tx1"/>
              </a:solidFill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27" name="文本占位符 4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5137785" y="753745"/>
            <a:ext cx="2235835" cy="406400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>
                <a:solidFill>
                  <a:schemeClr val="bg2">
                    <a:lumMod val="75000"/>
                  </a:schemeClr>
                </a:solidFill>
                <a:latin typeface="华文细黑" panose="02010600040101010101" charset="-122"/>
                <a:ea typeface="华文细黑" panose="02010600040101010101" charset="-122"/>
              </a:rPr>
              <a:t>多维度评价</a:t>
            </a:r>
            <a:endParaRPr lang="zh-CN" altLang="en-US" sz="2800">
              <a:solidFill>
                <a:schemeClr val="bg2">
                  <a:lumMod val="75000"/>
                </a:schemeClr>
              </a:solidFill>
              <a:latin typeface="华文细黑" panose="02010600040101010101" charset="-122"/>
              <a:ea typeface="华文细黑" panose="02010600040101010101" charset="-122"/>
            </a:endParaRPr>
          </a:p>
        </p:txBody>
      </p:sp>
    </p:spTree>
    <p:custDataLst>
      <p:tags r:id="rId8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装饰  1"/>
          <p:cNvSpPr>
            <a:spLocks noGrp="1"/>
          </p:cNvSpPr>
          <p:nvPr>
            <p:ph type="body" idx="16389"/>
            <p:custDataLst>
              <p:tags r:id="rId1"/>
            </p:custDataLst>
          </p:nvPr>
        </p:nvSpPr>
        <p:spPr>
          <a:xfrm>
            <a:off x="1248410" y="4002405"/>
            <a:ext cx="9695815" cy="2074545"/>
          </a:xfrm>
        </p:spPr>
        <p:txBody>
          <a:bodyPr/>
          <a:p>
            <a:r>
              <a:rPr lang="zh-CN" altLang="en-US">
                <a:latin typeface="国标楷体" panose="02000500000000000000" charset="-122"/>
                <a:ea typeface="国标楷体" panose="02000500000000000000" charset="-122"/>
                <a:cs typeface="国标楷体" panose="02000500000000000000" charset="-122"/>
              </a:rPr>
              <a:t>与董希文的《开国大典》相比，唐勇力的《新中国诞生》是一幅同题材的工笔经典力作。《开国大典》以毛泽东为画面核心，描绘了十几位人物的侧影，通过人物的姿态和神情展现庄严时刻。《新中国诞生》则刻画了中华人民共和国中央人民政府委员会的 63 位委员，将他们全部置于天安门城楼上，主席在中间，副主席和委员在两边，通过细腻的工笔手法，对每个人物的形象、服饰、表情等都进行了细致刻画。</a:t>
            </a:r>
            <a:endParaRPr lang="zh-CN" altLang="en-US">
              <a:latin typeface="国标楷体" panose="02000500000000000000" charset="-122"/>
              <a:ea typeface="国标楷体" panose="02000500000000000000" charset="-122"/>
              <a:cs typeface="国标楷体" panose="02000500000000000000" charset="-122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6096000" y="1149985"/>
            <a:ext cx="3124200" cy="406400"/>
          </a:xfrm>
        </p:spPr>
        <p:txBody>
          <a:bodyPr>
            <a:normAutofit/>
          </a:bodyPr>
          <a:p>
            <a:r>
              <a:rPr lang="zh-CN" altLang="en-US" sz="2000">
                <a:solidFill>
                  <a:schemeClr val="bg2">
                    <a:lumMod val="75000"/>
                  </a:schemeClr>
                </a:solidFill>
                <a:latin typeface="华文细黑" panose="02010600040101010101" charset="-122"/>
                <a:ea typeface="华文细黑" panose="02010600040101010101" charset="-122"/>
              </a:rPr>
              <a:t>比较的作品解析：</a:t>
            </a:r>
            <a:endParaRPr lang="zh-CN" altLang="en-US" sz="2000">
              <a:solidFill>
                <a:schemeClr val="bg2">
                  <a:lumMod val="75000"/>
                </a:schemeClr>
              </a:solidFill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887220" y="3063240"/>
            <a:ext cx="3216275" cy="480695"/>
          </a:xfrm>
          <a:prstGeom prst="rect">
            <a:avLst/>
          </a:prstGeom>
        </p:spPr>
        <p:txBody>
          <a:bodyPr wrap="square">
            <a:no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（比较对作品高清图片）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535" y="798830"/>
            <a:ext cx="10799445" cy="302387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9" name="圆角矩形 8"/>
          <p:cNvSpPr/>
          <p:nvPr/>
        </p:nvSpPr>
        <p:spPr>
          <a:xfrm>
            <a:off x="1336040" y="604520"/>
            <a:ext cx="9477375" cy="22847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1859915" y="911225"/>
            <a:ext cx="8610600" cy="2630805"/>
          </a:xfrm>
        </p:spPr>
        <p:txBody>
          <a:bodyPr>
            <a:normAutofit/>
          </a:bodyPr>
          <a:p>
            <a:r>
              <a:rPr lang="zh-CN" altLang="en-US" sz="20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名人评价：</a:t>
            </a:r>
            <a:r>
              <a:rPr lang="zh-CN" altLang="en-US" sz="20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中国美协中国画艺委会副主任、中国艺术研究院国画院研究员陈钰铭曾在 “日出东方 ——《新中国诞生》唐勇力主题美术创作文献展” 的开幕式上，对这幅作品给出了高度评价，认为其创作中巧妙融合了传统工笔画技法与写意精神，这种突破传统工笔画创作局限的尝试极具创新性。</a:t>
            </a:r>
            <a:endParaRPr lang="zh-CN" altLang="en-US" sz="20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38" name="文本占位符 3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647700" y="5674995"/>
            <a:ext cx="10943590" cy="70739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accent2"/>
                </a:solidFill>
              </a:rPr>
              <a:t>   </a:t>
            </a:r>
            <a:r>
              <a:rPr lang="zh-CN" altLang="en-US">
                <a:solidFill>
                  <a:srgbClr val="C00000"/>
                </a:solidFill>
              </a:rPr>
              <a:t>关键词总结：色彩明净而清新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335405" y="3134360"/>
            <a:ext cx="9478645" cy="229552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标题 1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1830070" y="3359785"/>
            <a:ext cx="8531860" cy="1844040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kern="1200" spc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16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自己的深入思考和客观评价：</a:t>
            </a:r>
            <a:r>
              <a:rPr lang="zh-CN" altLang="en-US" sz="16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这幅画和我在历史课本里见过的《开国大典》不一样，它没有描绘广场上欢呼的群众，而是把目光聚焦在天安门城楼上的 63 位中央人民政府委员身上。画面里的人物整齐排列，毛泽东主席站在中间，神情庄重，周围的委员们神态各异却都带着严肃和喜悦，仿佛能让人感受到那个时刻的神圣与郑重。</a:t>
            </a:r>
            <a:endParaRPr lang="zh-CN" altLang="en-US" sz="16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r>
              <a:rPr lang="zh-CN" altLang="en-US" sz="16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 </a:t>
            </a:r>
            <a:r>
              <a:rPr lang="en-US" altLang="zh-CN" sz="16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      </a:t>
            </a:r>
            <a:r>
              <a:rPr lang="zh-CN" altLang="en-US" sz="16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虽然我不太了解工笔画，但这幅画让我感受到了传统绘画的魅力，也让我对新中国成立的历史有了更直观的认识。它不像照片那样冰冷，而是用画笔赋予了历史温度，让我们这些后辈能隔着时光，感受到那个伟大时刻的庄重与荣光。</a:t>
            </a:r>
            <a:endParaRPr lang="zh-CN" altLang="en-US" sz="16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  <p:custDataLst>
      <p:tags r:id="rId4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装饰  1"/>
          <p:cNvSpPr>
            <a:spLocks noGrp="1"/>
          </p:cNvSpPr>
          <p:nvPr>
            <p:ph type="body" idx="16388"/>
            <p:custDataLst>
              <p:tags r:id="rId1"/>
            </p:custDataLst>
          </p:nvPr>
        </p:nvSpPr>
        <p:spPr>
          <a:xfrm flipH="1">
            <a:off x="1800225" y="3715385"/>
            <a:ext cx="76200" cy="1115060"/>
          </a:xfrm>
        </p:spPr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755140" y="819785"/>
            <a:ext cx="5104130" cy="2804795"/>
          </a:xfrm>
          <a:prstGeom prst="rect">
            <a:avLst/>
          </a:prstGeom>
        </p:spPr>
        <p:txBody>
          <a:bodyPr wrap="square">
            <a:noAutofit/>
          </a:bodyPr>
          <a:p>
            <a:pPr marL="0" indent="0" algn="l">
              <a:lnSpc>
                <a:spcPct val="150000"/>
              </a:lnSpc>
            </a:pPr>
            <a:r>
              <a:rPr lang="zh-CN" altLang="en-US" sz="2000" i="0">
                <a:solidFill>
                  <a:srgbClr val="C0000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作者‌：</a:t>
            </a:r>
            <a:r>
              <a:rPr lang="zh-CN" altLang="en-US" sz="2000" i="0">
                <a:solidFill>
                  <a:srgbClr val="0070C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董希文，中国近现代油画家。‌</a:t>
            </a:r>
            <a:endParaRPr lang="zh-CN" altLang="en-US" sz="2000" i="0">
              <a:solidFill>
                <a:srgbClr val="0070C0"/>
              </a:solidFill>
              <a:latin typeface="华文细黑" panose="02010600040101010101" charset="-122"/>
              <a:ea typeface="华文细黑" panose="02010600040101010101" charset="-122"/>
              <a:cs typeface="华文细黑" panose="02010600040101010101" charset="-122"/>
            </a:endParaRPr>
          </a:p>
          <a:p>
            <a:pPr marL="0" indent="0" algn="l">
              <a:lnSpc>
                <a:spcPct val="150000"/>
              </a:lnSpc>
            </a:pPr>
            <a:r>
              <a:rPr lang="zh-CN" altLang="en-US" sz="2000" i="0">
                <a:solidFill>
                  <a:srgbClr val="C0000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国籍‌：</a:t>
            </a:r>
            <a:r>
              <a:rPr lang="zh-CN" altLang="en-US" sz="2000" i="0">
                <a:solidFill>
                  <a:srgbClr val="0070C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中国。‌</a:t>
            </a:r>
            <a:endParaRPr lang="zh-CN" altLang="en-US" sz="2000" i="0">
              <a:solidFill>
                <a:srgbClr val="0070C0"/>
              </a:solidFill>
              <a:latin typeface="华文细黑" panose="02010600040101010101" charset="-122"/>
              <a:ea typeface="华文细黑" panose="02010600040101010101" charset="-122"/>
              <a:cs typeface="华文细黑" panose="02010600040101010101" charset="-122"/>
            </a:endParaRPr>
          </a:p>
          <a:p>
            <a:pPr marL="0" indent="0" algn="l">
              <a:lnSpc>
                <a:spcPct val="150000"/>
              </a:lnSpc>
            </a:pPr>
            <a:r>
              <a:rPr lang="zh-CN" altLang="en-US" sz="2000" i="0">
                <a:solidFill>
                  <a:srgbClr val="C0000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创作时间‌：</a:t>
            </a:r>
            <a:r>
              <a:rPr lang="zh-CN" altLang="en-US" sz="2000" i="0">
                <a:solidFill>
                  <a:srgbClr val="0070C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1953年‌</a:t>
            </a:r>
            <a:endParaRPr lang="zh-CN" altLang="en-US" sz="2000" i="0">
              <a:solidFill>
                <a:srgbClr val="0070C0"/>
              </a:solidFill>
              <a:latin typeface="华文细黑" panose="02010600040101010101" charset="-122"/>
              <a:ea typeface="华文细黑" panose="02010600040101010101" charset="-122"/>
              <a:cs typeface="华文细黑" panose="02010600040101010101" charset="-122"/>
            </a:endParaRPr>
          </a:p>
          <a:p>
            <a:pPr marL="0" indent="0" algn="l">
              <a:lnSpc>
                <a:spcPct val="150000"/>
              </a:lnSpc>
            </a:pPr>
            <a:r>
              <a:rPr lang="zh-CN" altLang="en-US" sz="2000" i="0">
                <a:solidFill>
                  <a:srgbClr val="C0000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画种和类别‌：</a:t>
            </a:r>
            <a:r>
              <a:rPr lang="zh-CN" altLang="en-US" sz="2000" i="0">
                <a:solidFill>
                  <a:srgbClr val="0070C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油画，属于革命历史画类别。</a:t>
            </a:r>
            <a:r>
              <a:rPr lang="zh-CN" altLang="en-US" sz="2000" i="0">
                <a:solidFill>
                  <a:srgbClr val="C0000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尺寸‌：</a:t>
            </a:r>
            <a:r>
              <a:rPr lang="zh-CN" altLang="en-US" sz="2000" i="0">
                <a:solidFill>
                  <a:srgbClr val="0070C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4米×2.3米。‌</a:t>
            </a:r>
            <a:endParaRPr lang="zh-CN" altLang="en-US" sz="2000" i="0">
              <a:solidFill>
                <a:srgbClr val="0070C0"/>
              </a:solidFill>
              <a:latin typeface="华文细黑" panose="02010600040101010101" charset="-122"/>
              <a:ea typeface="华文细黑" panose="02010600040101010101" charset="-122"/>
              <a:cs typeface="华文细黑" panose="02010600040101010101" charset="-122"/>
            </a:endParaRPr>
          </a:p>
          <a:p>
            <a:pPr marL="0" indent="0" algn="l">
              <a:lnSpc>
                <a:spcPct val="150000"/>
              </a:lnSpc>
            </a:pPr>
            <a:r>
              <a:rPr lang="zh-CN" altLang="en-US" sz="2000" i="0">
                <a:solidFill>
                  <a:srgbClr val="C0000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现藏处‌：</a:t>
            </a:r>
            <a:r>
              <a:rPr lang="zh-CN" altLang="en-US" sz="2000" i="0">
                <a:solidFill>
                  <a:srgbClr val="0070C0"/>
                </a:solidFill>
                <a:latin typeface="华文细黑" panose="02010600040101010101" charset="-122"/>
                <a:ea typeface="华文细黑" panose="02010600040101010101" charset="-122"/>
                <a:cs typeface="华文细黑" panose="02010600040101010101" charset="-122"/>
              </a:rPr>
              <a:t>中国国家博物馆。‌</a:t>
            </a:r>
            <a:endParaRPr lang="zh-CN" altLang="en-US" sz="2000" i="0">
              <a:solidFill>
                <a:srgbClr val="0070C0"/>
              </a:solidFill>
              <a:latin typeface="华文细黑" panose="02010600040101010101" charset="-122"/>
              <a:ea typeface="华文细黑" panose="02010600040101010101" charset="-122"/>
              <a:cs typeface="华文细黑" panose="02010600040101010101" charset="-122"/>
            </a:endParaRPr>
          </a:p>
          <a:p>
            <a:pPr marL="0" indent="0" algn="l">
              <a:lnSpc>
                <a:spcPct val="150000"/>
              </a:lnSpc>
            </a:pPr>
            <a:endParaRPr lang="en-US" altLang="zh-CN" sz="2000" dirty="0">
              <a:solidFill>
                <a:srgbClr val="0070C0">
                  <a:alpha val="95000"/>
                </a:srgbClr>
              </a:solidFill>
              <a:latin typeface="华文细黑" panose="02010600040101010101" charset="-122"/>
              <a:ea typeface="华文细黑" panose="02010600040101010101" charset="-122"/>
              <a:cs typeface="华文细黑" panose="02010600040101010101" charset="-122"/>
            </a:endParaRPr>
          </a:p>
          <a:p>
            <a:pPr marL="0" indent="0" algn="l"/>
            <a:endParaRPr lang="en-US" altLang="zh-CN" sz="2000" i="0" dirty="0">
              <a:solidFill>
                <a:srgbClr val="0070C0">
                  <a:alpha val="95000"/>
                </a:srgbClr>
              </a:solidFill>
              <a:latin typeface="华文细黑" panose="02010600040101010101" charset="-122"/>
              <a:ea typeface="华文细黑" panose="02010600040101010101" charset="-122"/>
              <a:cs typeface="华文细黑" panose="02010600040101010101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6911340" y="323215"/>
            <a:ext cx="4719955" cy="615823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ln>
                <a:solidFill>
                  <a:schemeClr val="bg2">
                    <a:lumMod val="75000"/>
                  </a:schemeClr>
                </a:solidFill>
              </a:ln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776210" y="3218180"/>
            <a:ext cx="2639060" cy="340360"/>
          </a:xfrm>
          <a:prstGeom prst="rect">
            <a:avLst/>
          </a:prstGeom>
        </p:spPr>
        <p:txBody>
          <a:bodyPr wrap="square">
            <a:no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（出示作品高清全图）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275" y="1527810"/>
            <a:ext cx="4371975" cy="249237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1"/>
            </p:custDataLst>
          </p:nvPr>
        </p:nvSpPr>
        <p:spPr>
          <a:xfrm>
            <a:off x="5419408" y="1075055"/>
            <a:ext cx="1527175" cy="1524000"/>
          </a:xfrm>
        </p:spPr>
        <p:txBody>
          <a:bodyPr/>
          <a:p>
            <a:r>
              <a:rPr lang="zh-CN" altLang="en-US"/>
              <a:t>01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610137" y="2598815"/>
            <a:ext cx="51457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zh-CN" altLang="en-US" sz="48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描述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138680" y="3822700"/>
            <a:ext cx="8324850" cy="46037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p>
            <a:pPr marL="0" indent="0" algn="just" defTabSz="26670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从整体到细节的观察和描述，作品到底“画了什么？”你看到了什么？</a:t>
            </a:r>
            <a:endParaRPr lang="zh-CN" altLang="en-US" sz="20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1" name="圆角矩形 40"/>
          <p:cNvSpPr/>
          <p:nvPr/>
        </p:nvSpPr>
        <p:spPr>
          <a:xfrm>
            <a:off x="3604895" y="571500"/>
            <a:ext cx="2558415" cy="49822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同侧圆角矩形 41"/>
          <p:cNvSpPr/>
          <p:nvPr/>
        </p:nvSpPr>
        <p:spPr>
          <a:xfrm>
            <a:off x="3580130" y="570865"/>
            <a:ext cx="2581275" cy="2374265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3" name="圆角矩形 42"/>
          <p:cNvSpPr/>
          <p:nvPr/>
        </p:nvSpPr>
        <p:spPr>
          <a:xfrm>
            <a:off x="6368415" y="571500"/>
            <a:ext cx="2558415" cy="49822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同侧圆角矩形 43"/>
          <p:cNvSpPr/>
          <p:nvPr/>
        </p:nvSpPr>
        <p:spPr>
          <a:xfrm>
            <a:off x="6345555" y="571500"/>
            <a:ext cx="2581275" cy="2372995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圆角矩形 44"/>
          <p:cNvSpPr/>
          <p:nvPr/>
        </p:nvSpPr>
        <p:spPr>
          <a:xfrm>
            <a:off x="9091295" y="571500"/>
            <a:ext cx="2558415" cy="49822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同侧圆角矩形 45"/>
          <p:cNvSpPr/>
          <p:nvPr/>
        </p:nvSpPr>
        <p:spPr>
          <a:xfrm>
            <a:off x="9068435" y="571500"/>
            <a:ext cx="2581275" cy="2372995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0" name="圆角矩形 39"/>
          <p:cNvSpPr/>
          <p:nvPr/>
        </p:nvSpPr>
        <p:spPr>
          <a:xfrm>
            <a:off x="419100" y="558800"/>
            <a:ext cx="3001645" cy="499491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6386"/>
            <p:custDataLst>
              <p:tags r:id="rId1"/>
            </p:custDataLst>
          </p:nvPr>
        </p:nvSpPr>
        <p:spPr>
          <a:xfrm>
            <a:off x="577850" y="855980"/>
            <a:ext cx="2738755" cy="4311650"/>
          </a:xfrm>
        </p:spPr>
        <p:txBody>
          <a:bodyPr>
            <a:normAutofit fontScale="25000"/>
          </a:bodyPr>
          <a:p>
            <a:r>
              <a:rPr lang="zh-CN" altLang="en-US" sz="7200">
                <a:solidFill>
                  <a:srgbClr val="016A7D"/>
                </a:solidFill>
                <a:latin typeface="华文细黑" panose="02010600040101010101" charset="-122"/>
                <a:ea typeface="华文细黑" panose="02010600040101010101" charset="-122"/>
              </a:rPr>
              <a:t>画面采用了从天安门城楼向南看的角度，将天安门城楼、国家领导人、广场群众以及广阔的蓝天纳入同一画面，营造出 “大团圆” 式的节日气氛。画面以红、黄、蓝为主色调，给人以喜庆、庄严、热烈的视觉感受。构图上突破了西方油画焦点透视的原则，运用中国传统绘画的散点透视手法，使广场和天空得以无限延展开来，展现出宏大的空间感。</a:t>
            </a:r>
            <a:endParaRPr lang="zh-CN" altLang="en-US" sz="7200">
              <a:solidFill>
                <a:srgbClr val="016A7D"/>
              </a:solidFill>
              <a:latin typeface="华文细黑" panose="02010600040101010101" charset="-122"/>
              <a:ea typeface="华文细黑" panose="02010600040101010101" charset="-122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idx="16388"/>
            <p:custDataLst>
              <p:tags r:id="rId2"/>
            </p:custDataLst>
          </p:nvPr>
        </p:nvSpPr>
        <p:spPr>
          <a:xfrm>
            <a:off x="3622675" y="3039110"/>
            <a:ext cx="2514600" cy="1750060"/>
          </a:xfrm>
        </p:spPr>
        <p:txBody>
          <a:bodyPr>
            <a:noAutofit/>
          </a:bodyPr>
          <a:p>
            <a:r>
              <a:rPr lang="zh-CN" altLang="en-US" sz="1600">
                <a:solidFill>
                  <a:srgbClr val="C00000"/>
                </a:solidFill>
              </a:rPr>
              <a:t>天安门城楼：</a:t>
            </a:r>
            <a:r>
              <a:rPr lang="zh-CN" altLang="en-US" sz="1600">
                <a:solidFill>
                  <a:schemeClr val="tx2"/>
                </a:solidFill>
              </a:rPr>
              <a:t>画面中，天安门城楼占据了重要位置。城楼的左边有一排大红柱子。城楼上挂着大红宫灯，崭新的紫红地毯从城楼延伸开来。</a:t>
            </a:r>
            <a:endParaRPr lang="zh-CN" altLang="en-US" sz="1600">
              <a:solidFill>
                <a:schemeClr val="tx2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3757930" y="1675765"/>
            <a:ext cx="2226310" cy="480695"/>
          </a:xfrm>
          <a:prstGeom prst="rect">
            <a:avLst/>
          </a:prstGeom>
        </p:spPr>
        <p:txBody>
          <a:bodyPr wrap="square">
            <a:no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</a:t>
            </a:r>
            <a:r>
              <a:rPr lang="en-US" altLang="zh-CN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“</a:t>
            </a:r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细节</a:t>
            </a:r>
            <a:r>
              <a:rPr lang="en-US" altLang="zh-CN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1”</a:t>
            </a:r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图片）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427470" y="1675765"/>
            <a:ext cx="2362835" cy="480695"/>
          </a:xfrm>
          <a:prstGeom prst="rect">
            <a:avLst/>
          </a:prstGeom>
        </p:spPr>
        <p:txBody>
          <a:bodyPr wrap="square">
            <a:no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</a:t>
            </a:r>
            <a:r>
              <a:rPr lang="en-US" altLang="zh-CN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“</a:t>
            </a:r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细节</a:t>
            </a:r>
            <a:r>
              <a:rPr lang="en-US" altLang="zh-CN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2”</a:t>
            </a:r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图片）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133840" y="1675765"/>
            <a:ext cx="2377440" cy="480695"/>
          </a:xfrm>
          <a:prstGeom prst="rect">
            <a:avLst/>
          </a:prstGeom>
        </p:spPr>
        <p:txBody>
          <a:bodyPr wrap="square">
            <a:no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</a:t>
            </a:r>
            <a:r>
              <a:rPr lang="en-US" altLang="zh-CN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“</a:t>
            </a:r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细节</a:t>
            </a:r>
            <a:r>
              <a:rPr lang="en-US" altLang="zh-CN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3”</a:t>
            </a:r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图片）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sp>
        <p:nvSpPr>
          <p:cNvPr id="36" name="文本占位符 6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6368415" y="3039110"/>
            <a:ext cx="2555240" cy="2402205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fontScale="30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335">
                <a:solidFill>
                  <a:srgbClr val="C00000"/>
                </a:solidFill>
              </a:rPr>
              <a:t>人物形象：</a:t>
            </a:r>
            <a:r>
              <a:rPr lang="en-US" altLang="zh-CN" sz="5335">
                <a:solidFill>
                  <a:schemeClr val="tx1"/>
                </a:solidFill>
              </a:rPr>
              <a:t>毛主席站在天安门城楼的中央，手持文稿，神情庄重，周围是刘少奇、朱德、周恩来等党和国家领导人，他们神态各异，却都洋溢着喜悦与庄重。</a:t>
            </a:r>
            <a:endParaRPr lang="en-US" altLang="zh-CN" sz="5335">
              <a:solidFill>
                <a:schemeClr val="tx1"/>
              </a:solidFill>
            </a:endParaRPr>
          </a:p>
        </p:txBody>
      </p:sp>
      <p:sp>
        <p:nvSpPr>
          <p:cNvPr id="37" name="文本占位符 6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9109710" y="3039110"/>
            <a:ext cx="2514600" cy="1668780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>
                <a:solidFill>
                  <a:srgbClr val="C00000"/>
                </a:solidFill>
              </a:rPr>
              <a:t>其他元素细节：</a:t>
            </a:r>
            <a:r>
              <a:rPr lang="zh-CN" altLang="en-US" sz="1600">
                <a:solidFill>
                  <a:schemeClr val="tx1"/>
                </a:solidFill>
              </a:rPr>
              <a:t>画面中有盛开的菊花，象征着和平的白鸽在天空中翱翔，以及朵朵白云，为画面增添了祥和的气氛。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38" name="文本占位符 3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419735" y="5774690"/>
            <a:ext cx="11186160" cy="70739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accent2"/>
                </a:solidFill>
              </a:rPr>
              <a:t>   </a:t>
            </a:r>
            <a:r>
              <a:rPr lang="zh-CN" altLang="en-US">
                <a:solidFill>
                  <a:srgbClr val="C00000"/>
                </a:solidFill>
              </a:rPr>
              <a:t>关键词总结：</a:t>
            </a:r>
            <a:r>
              <a:rPr lang="zh-CN" altLang="en-US">
                <a:solidFill>
                  <a:srgbClr val="0070C0"/>
                </a:solidFill>
              </a:rPr>
              <a:t>庄严、隆重、热烈</a:t>
            </a:r>
            <a:endParaRPr lang="zh-CN" altLang="en-US">
              <a:solidFill>
                <a:srgbClr val="0070C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2840" y="1370965"/>
            <a:ext cx="2339975" cy="13341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57315" y="1370965"/>
            <a:ext cx="2339975" cy="133413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3535" y="1256665"/>
            <a:ext cx="2087245" cy="156337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 txBox="1"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1903942" y="3530600"/>
            <a:ext cx="8384117" cy="800100"/>
          </a:xfr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wrap="square">
            <a:spAutoFit/>
          </a:bodyPr>
          <a:p>
            <a:pPr lvl="0" algn="just" defTabSz="266700">
              <a:lnSpc>
                <a:spcPct val="130000"/>
              </a:lnSpc>
              <a:buClrTx/>
              <a:buSzTx/>
              <a:buFontTx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根据</a:t>
            </a:r>
            <a:r>
              <a:rPr lang="zh-CN" altLang="en-US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看到的内容，进一步分析画面，作者如何把这些内容有主次、段落的安排在画面上的，也就是“怎么画的”？如何呈现出来的？</a:t>
            </a:r>
            <a:endParaRPr lang="zh-CN" altLang="en-US" sz="200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5332413" y="973455"/>
            <a:ext cx="1527175" cy="1524000"/>
          </a:xfrm>
        </p:spPr>
        <p:txBody>
          <a:bodyPr/>
          <a:p>
            <a:r>
              <a:rPr lang="zh-CN" altLang="en-US"/>
              <a:t>02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540287" y="2497215"/>
            <a:ext cx="514571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4000">
                <a:solidFill>
                  <a:srgbClr val="58BFCA"/>
                </a:solidFill>
                <a:latin typeface="仓耳渔阳体 W05" panose="02020400000000000000" pitchFamily="18" charset="-122"/>
                <a:ea typeface="仓耳渔阳体 W05" panose="02020400000000000000" pitchFamily="18" charset="-122"/>
              </a:defRPr>
            </a:lvl1pPr>
          </a:lstStyle>
          <a:p>
            <a:pPr algn="ctr"/>
            <a:r>
              <a:rPr lang="zh-CN" altLang="en-US" sz="4800" dirty="0">
                <a:solidFill>
                  <a:schemeClr val="tx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cs typeface="Mongolian Baiti" panose="03000500000000000000" pitchFamily="66" charset="0"/>
              </a:rPr>
              <a:t>分析</a:t>
            </a:r>
            <a:endParaRPr lang="zh-CN" altLang="en-US" sz="4800" dirty="0">
              <a:solidFill>
                <a:schemeClr val="tx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cs typeface="Mongolian Baiti" panose="03000500000000000000" pitchFamily="66" charset="0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装饰  0"/>
          <p:cNvSpPr>
            <a:spLocks noGrp="1"/>
          </p:cNvSpPr>
          <p:nvPr>
            <p:ph type="body" idx="16394"/>
            <p:custDataLst>
              <p:tags r:id="rId1"/>
            </p:custDataLst>
          </p:nvPr>
        </p:nvSpPr>
        <p:spPr>
          <a:xfrm>
            <a:off x="609600" y="3374390"/>
            <a:ext cx="2514600" cy="2320290"/>
          </a:xfrm>
        </p:spPr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905510" y="3628390"/>
            <a:ext cx="1905000" cy="1153160"/>
          </a:xfrm>
        </p:spPr>
        <p:txBody>
          <a:bodyPr>
            <a:noAutofit/>
          </a:bodyPr>
          <a:p>
            <a:r>
              <a:rPr lang="zh-CN" altLang="en-US" sz="1600">
                <a:solidFill>
                  <a:srgbClr val="C00000"/>
                </a:solidFill>
              </a:rPr>
              <a:t>主次安排：</a:t>
            </a:r>
            <a:r>
              <a:rPr lang="zh-CN" altLang="en-US" sz="1600">
                <a:solidFill>
                  <a:schemeClr val="tx1"/>
                </a:solidFill>
              </a:rPr>
              <a:t>画面中毛泽东位于中心位置，手持文稿，神情庄重，是画面的绝对核心。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7" name="装饰  4"/>
          <p:cNvSpPr>
            <a:spLocks noGrp="1"/>
          </p:cNvSpPr>
          <p:nvPr>
            <p:ph type="body" idx="16396"/>
            <p:custDataLst>
              <p:tags r:id="rId3"/>
            </p:custDataLst>
          </p:nvPr>
        </p:nvSpPr>
        <p:spPr>
          <a:xfrm>
            <a:off x="3429000" y="583565"/>
            <a:ext cx="2514600" cy="3451225"/>
          </a:xfrm>
        </p:spPr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idx="16388"/>
            <p:custDataLst>
              <p:tags r:id="rId4"/>
            </p:custDataLst>
          </p:nvPr>
        </p:nvSpPr>
        <p:spPr>
          <a:xfrm>
            <a:off x="3552190" y="752475"/>
            <a:ext cx="2268855" cy="2610485"/>
          </a:xfrm>
        </p:spPr>
        <p:txBody>
          <a:bodyPr>
            <a:noAutofit/>
          </a:bodyPr>
          <a:p>
            <a:r>
              <a:rPr lang="zh-CN" altLang="en-US" sz="1600">
                <a:solidFill>
                  <a:srgbClr val="C00000"/>
                </a:solidFill>
              </a:rPr>
              <a:t>构图分析：</a:t>
            </a:r>
            <a:r>
              <a:rPr lang="zh-CN" altLang="en-US" sz="1600">
                <a:solidFill>
                  <a:schemeClr val="tx1"/>
                </a:solidFill>
              </a:rPr>
              <a:t>在这幅画中，毛泽东处于画面的中心位置，也是视觉焦点所在。他身前的汉白玉栏杆形成了一条强烈的透视线，将观众的视线引向他，并延伸至远方广阔的广场和天空。画面左侧人物密集，右侧则相对开阔。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3" name="同侧圆角矩形 22"/>
          <p:cNvSpPr/>
          <p:nvPr/>
        </p:nvSpPr>
        <p:spPr>
          <a:xfrm>
            <a:off x="602615" y="582930"/>
            <a:ext cx="2520950" cy="2779395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同侧圆角矩形 25"/>
          <p:cNvSpPr/>
          <p:nvPr/>
        </p:nvSpPr>
        <p:spPr>
          <a:xfrm rot="10800000">
            <a:off x="3429635" y="3628390"/>
            <a:ext cx="2520950" cy="2030095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装饰  0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6257290" y="3374390"/>
            <a:ext cx="2514600" cy="2319655"/>
          </a:xfrm>
          <a:custGeom>
            <a:avLst/>
            <a:gdLst>
              <a:gd name="connisteX0" fmla="*/ 0 w 2514600"/>
              <a:gd name="connsiteY0" fmla="*/ 0 h 2692400"/>
              <a:gd name="connisteX1" fmla="*/ 2514600 w 2514600"/>
              <a:gd name="connsiteY1" fmla="*/ 0 h 2692400"/>
              <a:gd name="connisteX2" fmla="*/ 2514600 w 2514600"/>
              <a:gd name="connsiteY2" fmla="*/ 2489200 h 2692400"/>
              <a:gd name="connisteX3" fmla="*/ 2311400 w 2514600"/>
              <a:gd name="connsiteY3" fmla="*/ 2692400 h 2692400"/>
              <a:gd name="connisteX4" fmla="*/ 203200 w 2514600"/>
              <a:gd name="connsiteY4" fmla="*/ 2692400 h 2692400"/>
              <a:gd name="connisteX5" fmla="*/ 0 w 2514600"/>
              <a:gd name="connsiteY5" fmla="*/ 2489200 h 2692400"/>
              <a:gd name="connisteX6" fmla="*/ 0 w 25146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692400">
                <a:moveTo>
                  <a:pt x="0" y="0"/>
                </a:moveTo>
                <a:lnTo>
                  <a:pt x="2514600" y="0"/>
                </a:lnTo>
                <a:lnTo>
                  <a:pt x="2514600" y="2489200"/>
                </a:lnTo>
                <a:cubicBezTo>
                  <a:pt x="2514600" y="2601424"/>
                  <a:pt x="2423624" y="2692400"/>
                  <a:pt x="23114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33" name="文本占位符 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6570980" y="3686175"/>
            <a:ext cx="1905000" cy="180848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fontScale="25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400">
                <a:solidFill>
                  <a:srgbClr val="C00000"/>
                </a:solidFill>
              </a:rPr>
              <a:t>色调关系：</a:t>
            </a:r>
            <a:r>
              <a:rPr lang="zh-CN" altLang="en-US" sz="6400">
                <a:solidFill>
                  <a:schemeClr val="tx1"/>
                </a:solidFill>
              </a:rPr>
              <a:t>《开国大典》以红、黄、蓝为主色调。红地毯、红灯笼、红柱子及远处红旗的海洋与蓝天形成鲜明对比。</a:t>
            </a:r>
            <a:endParaRPr lang="zh-CN" altLang="en-US" sz="6400">
              <a:solidFill>
                <a:schemeClr val="tx1"/>
              </a:solidFill>
            </a:endParaRPr>
          </a:p>
        </p:txBody>
      </p:sp>
      <p:sp>
        <p:nvSpPr>
          <p:cNvPr id="34" name="装饰  4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9076690" y="583565"/>
            <a:ext cx="2514600" cy="3451225"/>
          </a:xfrm>
          <a:custGeom>
            <a:avLst/>
            <a:gdLst>
              <a:gd name="connisteX0" fmla="*/ 0 w 2514600"/>
              <a:gd name="connsiteY0" fmla="*/ 203200 h 2692400"/>
              <a:gd name="connisteX1" fmla="*/ 203200 w 2514600"/>
              <a:gd name="connsiteY1" fmla="*/ 0 h 2692400"/>
              <a:gd name="connisteX2" fmla="*/ 2311400 w 2514600"/>
              <a:gd name="connsiteY2" fmla="*/ 0 h 2692400"/>
              <a:gd name="connisteX3" fmla="*/ 2514600 w 2514600"/>
              <a:gd name="connsiteY3" fmla="*/ 203200 h 2692400"/>
              <a:gd name="connisteX4" fmla="*/ 2514600 w 2514600"/>
              <a:gd name="connsiteY4" fmla="*/ 2692400 h 2692400"/>
              <a:gd name="connisteX5" fmla="*/ 0 w 2514600"/>
              <a:gd name="connsiteY5" fmla="*/ 2692400 h 2692400"/>
              <a:gd name="connisteX6" fmla="*/ 0 w 2514600"/>
              <a:gd name="connsiteY6" fmla="*/ 20320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692400">
                <a:moveTo>
                  <a:pt x="0" y="203200"/>
                </a:moveTo>
                <a:cubicBezTo>
                  <a:pt x="0" y="90976"/>
                  <a:pt x="90976" y="0"/>
                  <a:pt x="203200" y="0"/>
                </a:cubicBezTo>
                <a:lnTo>
                  <a:pt x="2311400" y="0"/>
                </a:lnTo>
                <a:cubicBezTo>
                  <a:pt x="2423624" y="0"/>
                  <a:pt x="2514600" y="90976"/>
                  <a:pt x="2514600" y="203200"/>
                </a:cubicBezTo>
                <a:lnTo>
                  <a:pt x="2514600" y="2692400"/>
                </a:lnTo>
                <a:lnTo>
                  <a:pt x="0" y="2692400"/>
                </a:lnTo>
                <a:lnTo>
                  <a:pt x="0" y="2032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35" name="文本占位符 8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9237345" y="702945"/>
            <a:ext cx="2180590" cy="2925445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fontScale="25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400">
                <a:solidFill>
                  <a:srgbClr val="C00000"/>
                </a:solidFill>
              </a:rPr>
              <a:t>透视分析</a:t>
            </a:r>
            <a:r>
              <a:rPr lang="zh-CN" altLang="en-US" sz="6400">
                <a:solidFill>
                  <a:schemeClr val="bg2">
                    <a:lumMod val="75000"/>
                  </a:schemeClr>
                </a:solidFill>
              </a:rPr>
              <a:t>：</a:t>
            </a:r>
            <a:r>
              <a:rPr lang="zh-CN" altLang="en-US" sz="6400">
                <a:solidFill>
                  <a:schemeClr val="tx1"/>
                </a:solidFill>
              </a:rPr>
              <a:t>在这幅画中，画家将西方透视法与中国画的散点透视相结合。城楼的建筑结构是严谨的焦点透视，汉白玉栏杆、屋檐等形成的透视线向远方汇聚，将观众的视线引向画面中心的毛泽东，并延伸至远方的广场和天空。</a:t>
            </a:r>
            <a:endParaRPr lang="zh-CN" altLang="en-US" sz="6400">
              <a:solidFill>
                <a:schemeClr val="tx1"/>
              </a:solidFill>
            </a:endParaRPr>
          </a:p>
        </p:txBody>
      </p:sp>
      <p:sp>
        <p:nvSpPr>
          <p:cNvPr id="36" name="同侧圆角矩形 35"/>
          <p:cNvSpPr/>
          <p:nvPr/>
        </p:nvSpPr>
        <p:spPr>
          <a:xfrm>
            <a:off x="6250305" y="582930"/>
            <a:ext cx="2520950" cy="2779395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同侧圆角矩形 36"/>
          <p:cNvSpPr/>
          <p:nvPr/>
        </p:nvSpPr>
        <p:spPr>
          <a:xfrm rot="10800000">
            <a:off x="9041130" y="3686175"/>
            <a:ext cx="2520950" cy="1822450"/>
          </a:xfrm>
          <a:prstGeom prst="round2SameRect">
            <a:avLst>
              <a:gd name="adj1" fmla="val 16667"/>
              <a:gd name="adj2" fmla="val 881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占位符 3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647700" y="5818505"/>
            <a:ext cx="10943590" cy="707390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txBody>
          <a:bodyPr vert="horz" lIns="0" tIns="0" rIns="0" bIns="0" rtlCol="0" anchor="t">
            <a:norm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>
                <a:solidFill>
                  <a:schemeClr val="accent2"/>
                </a:solidFill>
              </a:rPr>
              <a:t>   </a:t>
            </a:r>
            <a:r>
              <a:rPr lang="zh-CN" altLang="en-US">
                <a:solidFill>
                  <a:srgbClr val="C00000"/>
                </a:solidFill>
              </a:rPr>
              <a:t>关键词总结：主次分明、层次递进的构图逻辑</a:t>
            </a:r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905510" y="1640840"/>
            <a:ext cx="1908175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（出示体现主次关系的局部图）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3956050" y="3909695"/>
            <a:ext cx="1771015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（出示标出构图关系图片）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624320" y="1640840"/>
            <a:ext cx="1771015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（出示色调关系图片）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9515475" y="3909695"/>
            <a:ext cx="1771015" cy="645160"/>
          </a:xfrm>
          <a:prstGeom prst="rect">
            <a:avLst/>
          </a:prstGeom>
        </p:spPr>
        <p:txBody>
          <a:bodyPr wrap="square">
            <a:spAutoFit/>
          </a:bodyPr>
          <a:p>
            <a:pPr algn="l"/>
            <a:r>
              <a:rPr lang="zh-CN" altLang="en-US" sz="1800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（出示表现透视图片）</a:t>
            </a:r>
            <a:endParaRPr lang="zh-CN" altLang="en-US" sz="1800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4" name="图片 3" descr="微信图片_2025121515110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97255" y="1131570"/>
            <a:ext cx="2225040" cy="16827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428105" y="1231900"/>
            <a:ext cx="2202180" cy="165163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29635" y="3732530"/>
            <a:ext cx="2426970" cy="18224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172575" y="3867785"/>
            <a:ext cx="2339975" cy="1334135"/>
          </a:xfrm>
          <a:prstGeom prst="rect">
            <a:avLst/>
          </a:prstGeom>
        </p:spPr>
      </p:pic>
    </p:spTree>
    <p:custDataLst>
      <p:tags r:id="rId1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1903942" y="2915920"/>
            <a:ext cx="8384117" cy="1524000"/>
          </a:xfrm>
        </p:spPr>
        <p:txBody>
          <a:bodyPr/>
          <a:p>
            <a:r>
              <a:rPr lang="zh-CN" altLang="en-US"/>
              <a:t>解释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5332413" y="1290320"/>
            <a:ext cx="1527175" cy="1524000"/>
          </a:xfrm>
        </p:spPr>
        <p:txBody>
          <a:bodyPr/>
          <a:p>
            <a:r>
              <a:rPr lang="zh-CN" altLang="en-US"/>
              <a:t>03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924175" y="3909695"/>
            <a:ext cx="6630035" cy="8001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rgbClr val="C00000"/>
            </a:solidFill>
          </a:ln>
        </p:spPr>
        <p:txBody>
          <a:bodyPr vert="horz" wrap="square" lIns="0" tIns="0" rIns="0" bIns="0" rtlCol="0" anchor="t">
            <a:spAutoFit/>
          </a:bodyPr>
          <a:p>
            <a:pPr lvl="0" algn="just" defTabSz="266700">
              <a:lnSpc>
                <a:spcPct val="130000"/>
              </a:lnSpc>
              <a:buClrTx/>
              <a:buSzTx/>
              <a:buFontTx/>
            </a:pPr>
            <a:r>
              <a:rPr lang="zh-CN" altLang="en-US" sz="2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根据前两步得到的内容，客观推断出作品要表达什么？了解下作者是谁？又“为什么这么画”？</a:t>
            </a:r>
            <a:endParaRPr lang="zh-CN" altLang="en-US" sz="2000"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圆角矩形 9"/>
          <p:cNvSpPr/>
          <p:nvPr/>
        </p:nvSpPr>
        <p:spPr>
          <a:xfrm>
            <a:off x="1336040" y="3325495"/>
            <a:ext cx="9477375" cy="294259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1336040" y="613410"/>
            <a:ext cx="9477375" cy="24555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idx="16385"/>
            <p:custDataLst>
              <p:tags r:id="rId1"/>
            </p:custDataLst>
          </p:nvPr>
        </p:nvSpPr>
        <p:spPr>
          <a:xfrm>
            <a:off x="1732915" y="820420"/>
            <a:ext cx="9080500" cy="1252855"/>
          </a:xfrm>
        </p:spPr>
        <p:txBody>
          <a:bodyPr>
            <a:normAutofit/>
          </a:bodyPr>
          <a:p>
            <a:r>
              <a:rPr lang="zh-CN" altLang="en-US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</a:rPr>
              <a:t>根据描述和分析，结合自身知识储备，</a:t>
            </a:r>
            <a:r>
              <a:rPr lang="zh-CN" altLang="en-US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推断作品想要表达的内容：</a:t>
            </a:r>
            <a:br>
              <a:rPr lang="zh-CN" altLang="en-US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</a:br>
            <a:r>
              <a:rPr lang="zh-CN" altLang="en-US" sz="2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作者可能想记录中华人民共和国成立这一划时代的历史时刻，歌颂人民政权的诞生。</a:t>
            </a:r>
            <a:endParaRPr lang="zh-CN" altLang="en-US" sz="24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8" name="标题 1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534160" y="3648075"/>
            <a:ext cx="9080500" cy="2171700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None/>
              <a:defRPr sz="3600" b="0" kern="1200" spc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</a:rPr>
              <a:t>查阅资料，结合时代等相关，总结作者真正</a:t>
            </a:r>
            <a:r>
              <a:rPr lang="zh-CN" altLang="en-US" sz="2400">
                <a:solidFill>
                  <a:srgbClr val="C00000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想要表达的内容和内涵：</a:t>
            </a:r>
            <a:endParaRPr lang="zh-CN" altLang="en-US" sz="2400">
              <a:solidFill>
                <a:srgbClr val="C00000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  <a:p>
            <a:r>
              <a:rPr lang="zh-CN" altLang="en-US" sz="240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+mn-ea"/>
              </a:rPr>
              <a:t>结合新中国成立初期的时代背景与董希文的艺术追求来看，《开国大典》不只是对一个历史瞬间的简单复刻，更是蕴含着对国家新生的赞颂、民族精神的彰显以及艺术革新的探索等多重深层内容与内涵。</a:t>
            </a:r>
            <a:endParaRPr lang="zh-CN" altLang="en-US" sz="240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装饰  0"/>
          <p:cNvSpPr>
            <a:spLocks noGrp="1"/>
          </p:cNvSpPr>
          <p:nvPr>
            <p:ph type="body" idx="16394"/>
            <p:custDataLst>
              <p:tags r:id="rId1"/>
            </p:custDataLst>
          </p:nvPr>
        </p:nvSpPr>
        <p:spPr>
          <a:xfrm>
            <a:off x="609600" y="3275965"/>
            <a:ext cx="2514600" cy="2976245"/>
          </a:xfrm>
        </p:spPr>
        <p:txBody>
          <a:bodyPr/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idx="16386"/>
            <p:custDataLst>
              <p:tags r:id="rId2"/>
            </p:custDataLst>
          </p:nvPr>
        </p:nvSpPr>
        <p:spPr>
          <a:xfrm>
            <a:off x="726440" y="3275965"/>
            <a:ext cx="2218055" cy="3200400"/>
          </a:xfrm>
        </p:spPr>
        <p:txBody>
          <a:bodyPr>
            <a:normAutofit fontScale="25000"/>
          </a:bodyPr>
          <a:p>
            <a:r>
              <a:rPr lang="zh-CN" altLang="en-US" sz="6400">
                <a:solidFill>
                  <a:schemeClr val="tx1"/>
                </a:solidFill>
              </a:rPr>
              <a:t>画面中毛泽东主席站在城楼中央，手持讲稿，庄严宣告 “中华人民共和国中央人民政府今天成立了”。这一细节是整个作品的核心，象征着新中国的诞生，表达了中国人民从此站起来的历史时刻，传递出国家独立、民族解放的伟大意义。</a:t>
            </a:r>
            <a:endParaRPr lang="zh-CN" altLang="en-US" sz="6400">
              <a:solidFill>
                <a:schemeClr val="tx1"/>
              </a:solidFill>
            </a:endParaRPr>
          </a:p>
        </p:txBody>
      </p:sp>
      <p:sp>
        <p:nvSpPr>
          <p:cNvPr id="23" name="同侧圆角矩形 22"/>
          <p:cNvSpPr/>
          <p:nvPr/>
        </p:nvSpPr>
        <p:spPr>
          <a:xfrm>
            <a:off x="603250" y="788670"/>
            <a:ext cx="2520950" cy="2184400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装饰  0"/>
          <p:cNvSpPr>
            <a:spLocks noGrp="1"/>
          </p:cNvSpPr>
          <p:nvPr>
            <p:custDataLst>
              <p:tags r:id="rId3"/>
            </p:custDataLst>
          </p:nvPr>
        </p:nvSpPr>
        <p:spPr>
          <a:xfrm>
            <a:off x="3393440" y="3275330"/>
            <a:ext cx="2514600" cy="2977515"/>
          </a:xfrm>
          <a:custGeom>
            <a:avLst/>
            <a:gdLst>
              <a:gd name="connisteX0" fmla="*/ 0 w 2514600"/>
              <a:gd name="connsiteY0" fmla="*/ 0 h 2692400"/>
              <a:gd name="connisteX1" fmla="*/ 2514600 w 2514600"/>
              <a:gd name="connsiteY1" fmla="*/ 0 h 2692400"/>
              <a:gd name="connisteX2" fmla="*/ 2514600 w 2514600"/>
              <a:gd name="connsiteY2" fmla="*/ 2489200 h 2692400"/>
              <a:gd name="connisteX3" fmla="*/ 2311400 w 2514600"/>
              <a:gd name="connsiteY3" fmla="*/ 2692400 h 2692400"/>
              <a:gd name="connisteX4" fmla="*/ 203200 w 2514600"/>
              <a:gd name="connsiteY4" fmla="*/ 2692400 h 2692400"/>
              <a:gd name="connisteX5" fmla="*/ 0 w 2514600"/>
              <a:gd name="connsiteY5" fmla="*/ 2489200 h 2692400"/>
              <a:gd name="connisteX6" fmla="*/ 0 w 25146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692400">
                <a:moveTo>
                  <a:pt x="0" y="0"/>
                </a:moveTo>
                <a:lnTo>
                  <a:pt x="2514600" y="0"/>
                </a:lnTo>
                <a:lnTo>
                  <a:pt x="2514600" y="2489200"/>
                </a:lnTo>
                <a:cubicBezTo>
                  <a:pt x="2514600" y="2601424"/>
                  <a:pt x="2423624" y="2692400"/>
                  <a:pt x="23114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36" name="同侧圆角矩形 35"/>
          <p:cNvSpPr/>
          <p:nvPr/>
        </p:nvSpPr>
        <p:spPr>
          <a:xfrm>
            <a:off x="3386455" y="553085"/>
            <a:ext cx="2520950" cy="2722245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9" name="文本框 38"/>
          <p:cNvSpPr txBox="1"/>
          <p:nvPr/>
        </p:nvSpPr>
        <p:spPr>
          <a:xfrm>
            <a:off x="905510" y="1696720"/>
            <a:ext cx="1908175" cy="36830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（出示细节图</a:t>
            </a:r>
            <a:r>
              <a:rPr lang="en-US" altLang="zh-CN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1</a:t>
            </a:r>
            <a:r>
              <a:rPr lang="zh-CN" altLang="en-US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）</a:t>
            </a:r>
            <a:endParaRPr lang="zh-CN" altLang="en-US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sp>
        <p:nvSpPr>
          <p:cNvPr id="4" name="装饰  0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6193790" y="3274695"/>
            <a:ext cx="2514600" cy="2978150"/>
          </a:xfrm>
          <a:custGeom>
            <a:avLst/>
            <a:gdLst>
              <a:gd name="connisteX0" fmla="*/ 0 w 2514600"/>
              <a:gd name="connsiteY0" fmla="*/ 0 h 2692400"/>
              <a:gd name="connisteX1" fmla="*/ 2514600 w 2514600"/>
              <a:gd name="connsiteY1" fmla="*/ 0 h 2692400"/>
              <a:gd name="connisteX2" fmla="*/ 2514600 w 2514600"/>
              <a:gd name="connsiteY2" fmla="*/ 2489200 h 2692400"/>
              <a:gd name="connisteX3" fmla="*/ 2311400 w 2514600"/>
              <a:gd name="connsiteY3" fmla="*/ 2692400 h 2692400"/>
              <a:gd name="connisteX4" fmla="*/ 203200 w 2514600"/>
              <a:gd name="connsiteY4" fmla="*/ 2692400 h 2692400"/>
              <a:gd name="connisteX5" fmla="*/ 0 w 2514600"/>
              <a:gd name="connsiteY5" fmla="*/ 2489200 h 2692400"/>
              <a:gd name="connisteX6" fmla="*/ 0 w 25146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692400">
                <a:moveTo>
                  <a:pt x="0" y="0"/>
                </a:moveTo>
                <a:lnTo>
                  <a:pt x="2514600" y="0"/>
                </a:lnTo>
                <a:lnTo>
                  <a:pt x="2514600" y="2489200"/>
                </a:lnTo>
                <a:cubicBezTo>
                  <a:pt x="2514600" y="2601424"/>
                  <a:pt x="2423624" y="2692400"/>
                  <a:pt x="23114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8" name="同侧圆角矩形 7"/>
          <p:cNvSpPr/>
          <p:nvPr/>
        </p:nvSpPr>
        <p:spPr>
          <a:xfrm>
            <a:off x="6186805" y="551815"/>
            <a:ext cx="2520950" cy="2722245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装饰  0"/>
          <p:cNvSpPr>
            <a:spLocks noGrp="1"/>
          </p:cNvSpPr>
          <p:nvPr>
            <p:custDataLst>
              <p:tags r:id="rId5"/>
            </p:custDataLst>
          </p:nvPr>
        </p:nvSpPr>
        <p:spPr>
          <a:xfrm>
            <a:off x="8977630" y="3274060"/>
            <a:ext cx="2514600" cy="2978150"/>
          </a:xfrm>
          <a:custGeom>
            <a:avLst/>
            <a:gdLst>
              <a:gd name="connisteX0" fmla="*/ 0 w 2514600"/>
              <a:gd name="connsiteY0" fmla="*/ 0 h 2692400"/>
              <a:gd name="connisteX1" fmla="*/ 2514600 w 2514600"/>
              <a:gd name="connsiteY1" fmla="*/ 0 h 2692400"/>
              <a:gd name="connisteX2" fmla="*/ 2514600 w 2514600"/>
              <a:gd name="connsiteY2" fmla="*/ 2489200 h 2692400"/>
              <a:gd name="connisteX3" fmla="*/ 2311400 w 2514600"/>
              <a:gd name="connsiteY3" fmla="*/ 2692400 h 2692400"/>
              <a:gd name="connisteX4" fmla="*/ 203200 w 2514600"/>
              <a:gd name="connsiteY4" fmla="*/ 2692400 h 2692400"/>
              <a:gd name="connisteX5" fmla="*/ 0 w 2514600"/>
              <a:gd name="connsiteY5" fmla="*/ 2489200 h 2692400"/>
              <a:gd name="connisteX6" fmla="*/ 0 w 2514600"/>
              <a:gd name="connsiteY6" fmla="*/ 0 h 2692400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</a:cxnLst>
            <a:pathLst>
              <a:path w="2514600" h="2692400">
                <a:moveTo>
                  <a:pt x="0" y="0"/>
                </a:moveTo>
                <a:lnTo>
                  <a:pt x="2514600" y="0"/>
                </a:lnTo>
                <a:lnTo>
                  <a:pt x="2514600" y="2489200"/>
                </a:lnTo>
                <a:cubicBezTo>
                  <a:pt x="2514600" y="2601424"/>
                  <a:pt x="2423624" y="2692400"/>
                  <a:pt x="2311400" y="2692400"/>
                </a:cubicBezTo>
                <a:lnTo>
                  <a:pt x="203200" y="2692400"/>
                </a:lnTo>
                <a:cubicBezTo>
                  <a:pt x="90976" y="2692400"/>
                  <a:pt x="0" y="2601424"/>
                  <a:pt x="0" y="248920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0"/>
                  <a:lumOff val="100000"/>
                </a:schemeClr>
              </a:gs>
            </a:gsLst>
            <a:lin ang="5400000"/>
          </a:gradFill>
          <a:ln>
            <a:solidFill>
              <a:prstClr val="black">
                <a:alpha val="0"/>
              </a:prstClr>
            </a:solidFill>
            <a:prstDash val="solid"/>
          </a:ln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 </a:t>
            </a:r>
            <a:endParaRPr lang="zh-CN" altLang="en-US"/>
          </a:p>
        </p:txBody>
      </p:sp>
      <p:sp>
        <p:nvSpPr>
          <p:cNvPr id="12" name="同侧圆角矩形 11"/>
          <p:cNvSpPr/>
          <p:nvPr/>
        </p:nvSpPr>
        <p:spPr>
          <a:xfrm>
            <a:off x="8970645" y="551815"/>
            <a:ext cx="2520950" cy="2722245"/>
          </a:xfrm>
          <a:prstGeom prst="round2Same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占位符 4"/>
          <p:cNvSpPr>
            <a:spLocks noGrp="1"/>
          </p:cNvSpPr>
          <p:nvPr>
            <p:custDataLst>
              <p:tags r:id="rId6"/>
            </p:custDataLst>
          </p:nvPr>
        </p:nvSpPr>
        <p:spPr>
          <a:xfrm>
            <a:off x="3428365" y="3329940"/>
            <a:ext cx="2281555" cy="2834640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fontScale="25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400">
                <a:solidFill>
                  <a:schemeClr val="tx1"/>
                </a:solidFill>
              </a:rPr>
              <a:t>画中还描绘了朱德、刘少奇、宋庆龄等多位党和国家领导人，他们站在毛泽东身后，神情庄重而喜悦。这一细节展现了新中国领导集体的团结，代表着中国共产党团结各民主党派和各界人士，共同开创历史新纪元，体现了政权的广泛代表性和人民性。</a:t>
            </a:r>
            <a:endParaRPr lang="zh-CN" altLang="en-US" sz="6400">
              <a:solidFill>
                <a:schemeClr val="tx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701415" y="1708785"/>
            <a:ext cx="1908175" cy="36830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（出示细节图</a:t>
            </a:r>
            <a:r>
              <a:rPr lang="en-US" altLang="zh-CN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2</a:t>
            </a:r>
            <a:r>
              <a:rPr lang="zh-CN" altLang="en-US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）</a:t>
            </a:r>
            <a:endParaRPr lang="zh-CN" altLang="en-US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sp>
        <p:nvSpPr>
          <p:cNvPr id="17" name="文本占位符 4"/>
          <p:cNvSpPr>
            <a:spLocks noGrp="1"/>
          </p:cNvSpPr>
          <p:nvPr>
            <p:custDataLst>
              <p:tags r:id="rId7"/>
            </p:custDataLst>
          </p:nvPr>
        </p:nvSpPr>
        <p:spPr>
          <a:xfrm>
            <a:off x="6327775" y="3374390"/>
            <a:ext cx="2213610" cy="2534920"/>
          </a:xfrm>
          <a:prstGeom prst="rect">
            <a:avLst/>
          </a:prstGeom>
          <a:noFill/>
        </p:spPr>
        <p:txBody>
          <a:bodyPr vert="horz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>
                <a:solidFill>
                  <a:schemeClr val="tx1"/>
                </a:solidFill>
              </a:rPr>
              <a:t>画中的红灯笼不是单纯的场景装饰元素，而是承载着烘托庆典氛围、彰显革命意义、贴合民族审美等多重内涵，精准契合作者记录历史、传递时代精神与探索油画民族化的创作追求。</a:t>
            </a:r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497320" y="1708785"/>
            <a:ext cx="1908175" cy="36830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（出示细节图</a:t>
            </a:r>
            <a:r>
              <a:rPr lang="en-US" altLang="zh-CN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3</a:t>
            </a:r>
            <a:r>
              <a:rPr lang="zh-CN" altLang="en-US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）</a:t>
            </a:r>
            <a:endParaRPr lang="zh-CN" altLang="en-US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sp>
        <p:nvSpPr>
          <p:cNvPr id="19" name="文本占位符 4"/>
          <p:cNvSpPr>
            <a:spLocks noGrp="1"/>
          </p:cNvSpPr>
          <p:nvPr>
            <p:custDataLst>
              <p:tags r:id="rId8"/>
            </p:custDataLst>
          </p:nvPr>
        </p:nvSpPr>
        <p:spPr>
          <a:xfrm>
            <a:off x="9282430" y="3434080"/>
            <a:ext cx="1905000" cy="2228215"/>
          </a:xfrm>
          <a:prstGeom prst="rect">
            <a:avLst/>
          </a:prstGeom>
          <a:noFill/>
        </p:spPr>
        <p:txBody>
          <a:bodyPr vert="horz" lIns="0" tIns="0" rIns="0" bIns="0" rtlCol="0" anchor="t">
            <a:normAutofit fontScale="25000"/>
          </a:bodyPr>
          <a:lstStyle>
            <a:lvl1pPr marL="0" indent="0" algn="l" defTabSz="914400" rtl="0" eaLnBrk="1" latinLnBrk="0" hangingPunct="1">
              <a:lnSpc>
                <a:spcPct val="111000"/>
              </a:lnSpc>
              <a:spcBef>
                <a:spcPct val="0"/>
              </a:spcBef>
              <a:spcAft>
                <a:spcPct val="0"/>
              </a:spcAft>
              <a:buFont typeface="Arial" panose="02080604020202020204" pitchFamily="34" charset="0"/>
              <a:buNone/>
              <a:defRPr sz="2400" b="0" kern="1200" spc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6400">
                <a:solidFill>
                  <a:schemeClr val="tx1"/>
                </a:solidFill>
              </a:rPr>
              <a:t>在传统文化中，菊花素有 “凌霜傲骨” 的品格寓意，象征着坚韧不拔、高洁不屈的精神。作者将菊花融入这幅划时代的作品，暗含着对中华民族精神的赞颂。</a:t>
            </a:r>
            <a:endParaRPr lang="zh-CN" altLang="en-US" sz="6400">
              <a:solidFill>
                <a:schemeClr val="tx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293225" y="1708785"/>
            <a:ext cx="1908175" cy="368300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lang="zh-CN" altLang="en-US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（出示细节图</a:t>
            </a:r>
            <a:r>
              <a:rPr lang="en-US" altLang="zh-CN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4</a:t>
            </a:r>
            <a:r>
              <a:rPr lang="zh-CN" altLang="en-US">
                <a:solidFill>
                  <a:schemeClr val="bg2">
                    <a:lumMod val="75000"/>
                  </a:schemeClr>
                </a:solidFill>
                <a:latin typeface="Arial" panose="02080604020202020204" pitchFamily="34" charset="0"/>
                <a:ea typeface="微软雅黑" panose="020B0503020204020204" charset="-122"/>
              </a:rPr>
              <a:t>）</a:t>
            </a:r>
            <a:endParaRPr lang="zh-CN" altLang="en-US">
              <a:solidFill>
                <a:schemeClr val="bg2">
                  <a:lumMod val="75000"/>
                </a:schemeClr>
              </a:solidFill>
              <a:latin typeface="Arial" panose="02080604020202020204" pitchFamily="34" charset="0"/>
              <a:ea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7075" y="1064895"/>
            <a:ext cx="2261870" cy="16986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24885" y="1064895"/>
            <a:ext cx="2261870" cy="169862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20505" y="1121410"/>
            <a:ext cx="2192655" cy="164274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22695" y="1121410"/>
            <a:ext cx="2261870" cy="1698625"/>
          </a:xfrm>
          <a:prstGeom prst="rect">
            <a:avLst/>
          </a:prstGeom>
        </p:spPr>
      </p:pic>
    </p:spTree>
    <p:custDataLst>
      <p:tags r:id="rId1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9a9c7f9d5afd700e38503459385238d27333be8"/>
  <p:tag name="KSO_WM_NEWLAYOUT_GROUP_ID" val="layout_31"/>
  <p:tag name="KSO_WM_NEWLAYOUT_ID" val="slide_d326cc5a9d07c076"/>
</p:tagLst>
</file>

<file path=ppt/tags/tag1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cda648626e23c207cc1fc04e61a97f32123d47ed"/>
  <p:tag name="KSO_WM_NEWLAYOUT_GROUP_ID" val="layout_10012"/>
  <p:tag name="KSO_WM_NEWLAYOUT_ID" val="slide_b9fb2f82040eace4"/>
</p:tagLst>
</file>

<file path=ppt/tags/tag100.xml><?xml version="1.0" encoding="utf-8"?>
<p:tagLst xmlns:p="http://schemas.openxmlformats.org/presentationml/2006/main">
  <p:tag name="KSO_WM_BEAUTIFY_FLAG" val="#wm#"/>
  <p:tag name="KSO_WM_UNIT_TYPE" val="f"/>
  <p:tag name="KSO_WM_UNIT_SUBTYPE" val="b"/>
  <p:tag name="KSO_WM_UNIT_INDEX" val="1"/>
</p:tagLst>
</file>

<file path=ppt/tags/tag101.xml><?xml version="1.0" encoding="utf-8"?>
<p:tagLst xmlns:p="http://schemas.openxmlformats.org/presentationml/2006/main">
  <p:tag name="KSO_WM_BEAUTIFY_FLAG" val="#wm#"/>
  <p:tag name="KSO_WM_UNIT_TYPE" val="f"/>
  <p:tag name="KSO_WM_UNIT_SUBTYPE" val="c"/>
  <p:tag name="KSO_WM_UNIT_INDEX" val="2"/>
</p:tagLst>
</file>

<file path=ppt/tags/tag102.xml><?xml version="1.0" encoding="utf-8"?>
<p:tagLst xmlns:p="http://schemas.openxmlformats.org/presentationml/2006/main">
  <p:tag name="KSO_WM_BEAUTIFY_FLAG" val="#wm#"/>
  <p:tag name="KSO_WM_UNIT_TYPE" val="a"/>
  <p:tag name="KSO_WM_UNIT_INDEX" val="1"/>
</p:tagLst>
</file>

<file path=ppt/tags/tag10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10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f086252ba1e02fcc94d3ebc33134ebbe4933e31b"/>
  <p:tag name="KSO_WM_NEWLAYOUT_ID" val="slide_ba60fb0293b23fda"/>
</p:tagLst>
</file>

<file path=ppt/tags/tag10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106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10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0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109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1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1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1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112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</p:tagLst>
</file>

<file path=ppt/tags/tag1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115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</p:tagLst>
</file>

<file path=ppt/tags/tag1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</p:tagLst>
</file>

<file path=ppt/tags/tag118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2"/>
  <p:tag name="KSO_WM_UNIT_TYPE" val="l_h_i"/>
</p:tagLst>
</file>

<file path=ppt/tags/tag11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</p:tagLst>
</file>

<file path=ppt/tags/tag1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2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SUBTYPE" val="d"/>
  <p:tag name="KSO_WM_UNIT_TYPE" val="l_h_i"/>
</p:tagLst>
</file>

<file path=ppt/tags/tag121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6_2"/>
  <p:tag name="KSO_WM_UNIT_TYPE" val="l_h_i"/>
</p:tagLst>
</file>

<file path=ppt/tags/tag12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TYPE" val="l_h_a"/>
</p:tagLst>
</file>

<file path=ppt/tags/tag12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4c9d4e82da6e4381c6a6017a9043706628247407"/>
  <p:tag name="KSO_WM_NEWLAYOUT_ID" val="slide_01072e67c032e659"/>
</p:tagLst>
</file>

<file path=ppt/tags/tag12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25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126.xml><?xml version="1.0" encoding="utf-8"?>
<p:tagLst xmlns:p="http://schemas.openxmlformats.org/presentationml/2006/main">
  <p:tag name="KSO_WM_FIGMA_DECORATION_INDEX" val="7"/>
  <p:tag name="$PH_EXT" val="1"/>
  <p:tag name="KSO_WM_BEAUTIFY_FLAG" val="#fgm#"/>
  <p:tag name="KSO_WM_DIAGRAM_GROUP_CODE" val="1"/>
  <p:tag name="KSO_WM_FIGMA_FLAG" val="#fgm#"/>
  <p:tag name="KSO_WM_UNIT_INDEX" val="1_1_1"/>
  <p:tag name="KSO_WM_UNIT_TYPE" val="l_h_x"/>
</p:tagLst>
</file>

<file path=ppt/tags/tag12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29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30.xml><?xml version="1.0" encoding="utf-8"?>
<p:tagLst xmlns:p="http://schemas.openxmlformats.org/presentationml/2006/main">
  <p:tag name="KSO_WM_FIGMA_DECORATION_INDEX" val="1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131.xml><?xml version="1.0" encoding="utf-8"?>
<p:tagLst xmlns:p="http://schemas.openxmlformats.org/presentationml/2006/main">
  <p:tag name="KSO_WM_FIGMA_DECORATION_INDEX" val="2"/>
  <p:tag name="$PH_EXT" val="1"/>
  <p:tag name="KSO_WM_BEAUTIFY_FLAG" val="#fgm#"/>
  <p:tag name="KSO_WM_DIAGRAM_GROUP_CODE" val="1"/>
  <p:tag name="KSO_WM_FIGMA_FLAG" val="#fgm#"/>
  <p:tag name="KSO_WM_UNIT_INDEX" val="1_2_1"/>
  <p:tag name="KSO_WM_UNIT_TYPE" val="l_h_x"/>
</p:tagLst>
</file>

<file path=ppt/tags/tag13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3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3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35.xml><?xml version="1.0" encoding="utf-8"?>
<p:tagLst xmlns:p="http://schemas.openxmlformats.org/presentationml/2006/main">
  <p:tag name="KSO_WM_FIGMA_DECORATION_INDEX" val="16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</p:tagLst>
</file>

<file path=ppt/tags/tag136.xml><?xml version="1.0" encoding="utf-8"?>
<p:tagLst xmlns:p="http://schemas.openxmlformats.org/presentationml/2006/main">
  <p:tag name="KSO_WM_FIGMA_DECORATION_INDEX" val="9"/>
  <p:tag name="$PH_EXT" val="1"/>
  <p:tag name="KSO_WM_BEAUTIFY_FLAG" val="#fgm#"/>
  <p:tag name="KSO_WM_DIAGRAM_GROUP_CODE" val="1"/>
  <p:tag name="KSO_WM_FIGMA_FLAG" val="#fgm#"/>
  <p:tag name="KSO_WM_UNIT_INDEX" val="1_3_1"/>
  <p:tag name="KSO_WM_UNIT_TYPE" val="l_h_x"/>
</p:tagLst>
</file>

<file path=ppt/tags/tag1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3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39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1"/>
  <p:tag name="KSO_WM_UNIT_TYPE" val="l_h_i"/>
</p:tagLst>
</file>

<file path=ppt/tags/tag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40.xml><?xml version="1.0" encoding="utf-8"?>
<p:tagLst xmlns:p="http://schemas.openxmlformats.org/presentationml/2006/main">
  <p:tag name="KSO_WM_FIGMA_DECORATION_INDEX" val="1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</p:tagLst>
</file>

<file path=ppt/tags/tag141.xml><?xml version="1.0" encoding="utf-8"?>
<p:tagLst xmlns:p="http://schemas.openxmlformats.org/presentationml/2006/main">
  <p:tag name="KSO_WM_FIGMA_DECORATION_INDEX" val="4"/>
  <p:tag name="$PH_EXT" val="1"/>
  <p:tag name="KSO_WM_BEAUTIFY_FLAG" val="#fgm#"/>
  <p:tag name="KSO_WM_DIAGRAM_GROUP_CODE" val="1"/>
  <p:tag name="KSO_WM_FIGMA_FLAG" val="#fgm#"/>
  <p:tag name="KSO_WM_UNIT_INDEX" val="1_4_1"/>
  <p:tag name="KSO_WM_UNIT_TYPE" val="l_h_x"/>
</p:tagLst>
</file>

<file path=ppt/tags/tag14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4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969682a8838c2f21c8f49a062b13c3dc0c93b21d"/>
  <p:tag name="KSO_WM_NEWLAYOUT_ID" val="slide_2b1d2aa1eb39d84c"/>
</p:tagLst>
</file>

<file path=ppt/tags/tag14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f"/>
</p:tagLst>
</file>

<file path=ppt/tags/tag14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4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3"/>
  <p:tag name="KSO_WM_UNIT_SUBTYPE" val="d"/>
  <p:tag name="KSO_WM_UNIT_TYPE" val="l_h_i"/>
</p:tagLst>
</file>

<file path=ppt/tags/tag14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4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50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1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3"/>
  <p:tag name="KSO_WM_UNIT_SUBTYPE" val="d"/>
  <p:tag name="KSO_WM_UNIT_TYPE" val="l_h_i"/>
</p:tagLst>
</file>

<file path=ppt/tags/tag1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5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54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15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3"/>
  <p:tag name="KSO_WM_UNIT_SUBTYPE" val="d"/>
  <p:tag name="KSO_WM_UNIT_TYPE" val="l_h_i"/>
</p:tagLst>
</file>

<file path=ppt/tags/tag15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5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5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4_1"/>
  <p:tag name="KSO_WM_UNIT_TYPE" val="l_h_i"/>
</p:tagLst>
</file>

<file path=ppt/tags/tag1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3"/>
  <p:tag name="KSO_WM_UNIT_SUBTYPE" val="d"/>
  <p:tag name="KSO_WM_UNIT_TYPE" val="l_h_i"/>
</p:tagLst>
</file>

<file path=ppt/tags/tag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6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1ffc6a66213decf4cbfb337d3d56ad2222a3329b"/>
  <p:tag name="KSO_WM_NEWLAYOUT_ID" val="slide_bbcaf55b27ff942f"/>
</p:tagLst>
</file>

<file path=ppt/tags/tag163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1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1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6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67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16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7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71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1"/>
  <p:tag name="KSO_WM_UNIT_TYPE" val="l_h_i"/>
</p:tagLst>
</file>

<file path=ppt/tags/tag17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2"/>
  <p:tag name="KSO_WM_UNIT_SUBTYPE" val="d"/>
  <p:tag name="KSO_WM_UNIT_TYPE" val="l_h_i"/>
</p:tagLst>
</file>

<file path=ppt/tags/tag17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17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175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1"/>
  <p:tag name="KSO_WM_UNIT_TYPE" val="l_h_i"/>
</p:tagLst>
</file>

<file path=ppt/tags/tag1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2"/>
  <p:tag name="KSO_WM_UNIT_SUBTYPE" val="d"/>
  <p:tag name="KSO_WM_UNIT_TYPE" val="l_h_i"/>
</p:tagLst>
</file>

<file path=ppt/tags/tag17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7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79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1"/>
  <p:tag name="KSO_WM_UNIT_TYPE" val="l_h_i"/>
</p:tagLst>
</file>

<file path=ppt/tags/tag1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18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2"/>
  <p:tag name="KSO_WM_UNIT_SUBTYPE" val="d"/>
  <p:tag name="KSO_WM_UNIT_TYPE" val="l_h_i"/>
</p:tagLst>
</file>

<file path=ppt/tags/tag18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</p:tagLst>
</file>

<file path=ppt/tags/tag18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f"/>
</p:tagLst>
</file>

<file path=ppt/tags/tag183.xml><?xml version="1.0" encoding="utf-8"?>
<p:tagLst xmlns:p="http://schemas.openxmlformats.org/presentationml/2006/main">
  <p:tag name="KSO_WM_FIGMA_DECORATION_INDEX" val="14"/>
  <p:tag name="$PH_EXT" val="2"/>
  <p:tag name="KSO_WM_BEAUTIFY_FLAG" val="#fgm#"/>
  <p:tag name="KSO_WM_DIAGRAM_GROUP_CODE" val="1"/>
  <p:tag name="KSO_WM_FIGMA_FLAG" val="#fgm#"/>
  <p:tag name="KSO_WM_SYNC_SLIDE_TEXT" val="1"/>
  <p:tag name="KSO_WM_UNIT_INDEX" val="1_6_1"/>
  <p:tag name="KSO_WM_UNIT_TYPE" val="l_h_i"/>
</p:tagLst>
</file>

<file path=ppt/tags/tag18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6_2"/>
  <p:tag name="KSO_WM_UNIT_SUBTYPE" val="d"/>
  <p:tag name="KSO_WM_UNIT_TYPE" val="l_h_i"/>
</p:tagLst>
</file>

<file path=ppt/tags/tag18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TYPE" val="l_h_a"/>
</p:tagLst>
</file>

<file path=ppt/tags/tag18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6_1"/>
  <p:tag name="KSO_WM_UNIT_TYPE" val="l_h_f"/>
</p:tagLst>
</file>

<file path=ppt/tags/tag18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a2d46a862eced6839dc274bc3eaa59f37c375e3e"/>
  <p:tag name="KSO_WM_NEWLAYOUT_ID" val="slide_250f5b83123f6923"/>
</p:tagLst>
</file>

<file path=ppt/tags/tag18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1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1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1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19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192.xml><?xml version="1.0" encoding="utf-8"?>
<p:tagLst xmlns:p="http://schemas.openxmlformats.org/presentationml/2006/main">
  <p:tag name="KSO_WM_FIGMA_DECORATION_INDEX" val="17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1"/>
  <p:tag name="KSO_WM_UNIT_TYPE" val="l_h_i"/>
</p:tagLst>
</file>

<file path=ppt/tags/tag1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19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19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19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2aa9cd17bb991578ce35cbf656eb336cf30f4cd1"/>
  <p:tag name="KSO_WM_NEWLAYOUT_ID" val="slide_bf7182397f2461bd"/>
</p:tagLst>
</file>

<file path=ppt/tags/tag19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198.xml><?xml version="1.0" encoding="utf-8"?>
<p:tagLst xmlns:p="http://schemas.openxmlformats.org/presentationml/2006/main">
  <p:tag name="KSO_WM_FIGMA_DECORATION_INDEX" val="17_contentModel"/>
  <p:tag name="$PH_EXT" val="2"/>
  <p:tag name="KSO_WM_BEAUTIFY_FLAG" val="#fgm#"/>
  <p:tag name="KSO_WM_FIGMA_FLAG" val="#fgm#"/>
  <p:tag name="KSO_WM_SYNC_SLIDE_TEXT" val="1"/>
  <p:tag name="KSO_WM_UNIT_INDEX" val="1_1"/>
  <p:tag name="KSO_WM_UNIT_TYPE" val="l_i"/>
</p:tagLst>
</file>

<file path=ppt/tags/tag19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2"/>
  <p:tag name="KSO_WM_UNIT_SUBTYPE" val="d"/>
  <p:tag name="KSO_WM_UNIT_TYPE" val="l_h_i"/>
</p:tagLst>
</file>

<file path=ppt/tags/tag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2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32bd73f18fdd8383d2d41bf25136e4503a14101a"/>
  <p:tag name="KSO_WM_NEWLAYOUT_GROUP_ID" val="layout_60"/>
  <p:tag name="KSO_WM_NEWLAYOUT_ID" val="slide_e710c97e57963add"/>
</p:tagLst>
</file>

<file path=ppt/tags/tag20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0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0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2"/>
  <p:tag name="KSO_WM_UNIT_SUBTYPE" val="d"/>
  <p:tag name="KSO_WM_UNIT_TYPE" val="l_h_i"/>
</p:tagLst>
</file>

<file path=ppt/tags/tag20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20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20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8763e43f98db1b80168f257876926cec51970148"/>
  <p:tag name="KSO_WM_NEWLAYOUT_ID" val="slide_8d1615941f9e1a55"/>
</p:tagLst>
</file>

<file path=ppt/tags/tag20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e"/>
</p:tagLst>
</file>

<file path=ppt/tags/tag207.xml><?xml version="1.0" encoding="utf-8"?>
<p:tagLst xmlns:p="http://schemas.openxmlformats.org/presentationml/2006/main">
  <p:tag name="KSO_WM_TEMPLATE_SUBCATEGORY" val="31"/>
  <p:tag name="KSO_WM_BEAUTIFY_FLAG" val="#wm#"/>
  <p:tag name="KSO_WM_TAG_VERSION" val="3.0"/>
</p:tagLst>
</file>

<file path=ppt/tags/tag208.xml><?xml version="1.0" encoding="utf-8"?>
<p:tagLst xmlns:p="http://schemas.openxmlformats.org/presentationml/2006/main">
  <p:tag name="KSO_WM_AITEMPLATE_STYLE_ID" val="0"/>
</p:tagLst>
</file>

<file path=ppt/tags/tag209.xml><?xml version="1.0" encoding="utf-8"?>
<p:tagLst xmlns:p="http://schemas.openxmlformats.org/presentationml/2006/main">
  <p:tag name="KSO_WM_SLIDE_TYPE" val="title"/>
  <p:tag name="KSO_WM_BEAUTIFY_FLAG" val="#wm#"/>
  <p:tag name="KSO_WM_TEMPLATE_SUBCATEGORY" val="29"/>
  <p:tag name="KSO_WM_AI_TEMPLATE_TYPE" val="aiCover"/>
</p:tagLst>
</file>

<file path=ppt/tags/tag2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10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  <p:tag name="KSO_WM_UNIT_PRESET_TEXT" val=" "/>
</p:tagLst>
</file>

<file path=ppt/tags/tag211.xml><?xml version="1.0" encoding="utf-8"?>
<p:tagLst xmlns:p="http://schemas.openxmlformats.org/presentationml/2006/main">
  <p:tag name="KSO_WM_SLIDE_CONTENT_ORIENTATION" val=""/>
  <p:tag name="KSO_WM_SLIDE_HAS_MASK" val="0"/>
  <p:tag name="KSO_WM_SLIDE_ITEM_CNT" val="1"/>
  <p:tag name="KSO_WM_SLIDE_TYPE" val="text"/>
  <p:tag name="KSO_WM_TEMPLATE_SUBCATEGORY" val="29"/>
  <p:tag name="KSO_WM_BEAUTIFY_FLAG" val="#wm#"/>
  <p:tag name="KSO_WM_TEMPLATE_FIGMA_ID" val="0"/>
  <p:tag name="KSO_WM_TEMPLATE_SLIDE_ID" val="slide_d509eba95f9a5aeb"/>
</p:tagLst>
</file>

<file path=ppt/tags/tag21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e"/>
  <p:tag name="KSO_WM_UNIT_PRESET_TEXT" val="01"/>
</p:tagLst>
</file>

<file path=ppt/tags/tag213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</p:tagLst>
</file>

<file path=ppt/tags/tag21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21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添加项标题"/>
</p:tagLst>
</file>

<file path=ppt/tags/tag21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添加项标题"/>
</p:tagLst>
</file>

<file path=ppt/tags/tag21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单击添加项标题"/>
</p:tagLst>
</file>

<file path=ppt/tags/tag21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219.xml><?xml version="1.0" encoding="utf-8"?>
<p:tagLst xmlns:p="http://schemas.openxmlformats.org/presentationml/2006/main"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BEAUTIFY_FLAG" val="#wm#"/>
  <p:tag name="KSO_WM_TEMPLATE_FIGMA_ID" val="0"/>
  <p:tag name="KSO_WM_TEMPLATE_SLIDE_ID" val="slide_db762ae2968a538b"/>
</p:tagLst>
</file>

<file path=ppt/tags/tag22.xml><?xml version="1.0" encoding="utf-8"?>
<p:tagLst xmlns:p="http://schemas.openxmlformats.org/presentationml/2006/main">
  <p:tag name="KSO_WM_FIGMA_DECORATION_INDEX" val="18_contentModel"/>
  <p:tag name="$PH_EXT" val="2"/>
  <p:tag name="KSO_WM_BEAUTIFY_FLAG" val="#fgm#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"/>
  <p:tag name="KSO_WM_UNIT_TYPE" val="l_i"/>
</p:tagLst>
</file>

<file path=ppt/tags/tag22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8763e43f98db1b80168f257876926cec51970148"/>
  <p:tag name="KSO_WM_NEWLAYOUT_ID" val="slide_8d1615941f9e1a55"/>
</p:tagLst>
</file>

<file path=ppt/tags/tag22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e"/>
  <p:tag name="KSO_WM_UNIT_PRESET_TEXT" val="01"/>
</p:tagLst>
</file>

<file path=ppt/tags/tag222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</p:tagLst>
</file>

<file path=ppt/tags/tag22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2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225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  <p:tag name="KSO_WM_UNIT_PRESET_TEXT" val=" "/>
</p:tagLst>
</file>

<file path=ppt/tags/tag22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项标题"/>
</p:tagLst>
</file>

<file path=ppt/tags/tag22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2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22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  <p:tag name="KSO_WM_UNIT_PRESET_TEXT" val=" "/>
</p:tagLst>
</file>

<file path=ppt/tags/tag2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3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  <p:tag name="KSO_WM_UNIT_PRESET_TEXT" val="项标题"/>
</p:tagLst>
</file>

<file path=ppt/tags/tag23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232.xml><?xml version="1.0" encoding="utf-8"?>
<p:tagLst xmlns:p="http://schemas.openxmlformats.org/presentationml/2006/main"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BEAUTIFY_FLAG" val="#wm#"/>
  <p:tag name="KSO_WM_TEMPLATE_FIGMA_ID" val="0"/>
  <p:tag name="KSO_WM_TEMPLATE_SLIDE_ID" val="slide_121cc0feefd47eb5"/>
</p:tagLst>
</file>

<file path=ppt/tags/tag23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8763e43f98db1b80168f257876926cec51970148"/>
  <p:tag name="KSO_WM_NEWLAYOUT_ID" val="slide_8d1615941f9e1a55"/>
</p:tagLst>
</file>

<file path=ppt/tags/tag23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e"/>
  <p:tag name="KSO_WM_UNIT_PRESET_TEXT" val="01"/>
</p:tagLst>
</file>

<file path=ppt/tags/tag235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</p:tagLst>
</file>

<file path=ppt/tags/tag23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6fc1000cdc7f98349560db897c453302f4ec8c5"/>
  <p:tag name="KSO_WM_NEWLAYOUT_GROUP_ID" val="layout_30"/>
  <p:tag name="KSO_WM_NEWLAYOUT_ID" val="slide_21c62c51619eefee"/>
  <p:tag name="KSO_WM_UNIT_PRESET_TEXT" val="单击此处添加标题"/>
</p:tagLst>
</file>

<file path=ppt/tags/tag23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6fc1000cdc7f98349560db897c453302f4ec8c5"/>
  <p:tag name="KSO_WM_NEWLAYOUT_GROUP_ID" val="layout_30"/>
  <p:tag name="KSO_WM_NEWLAYOUT_ID" val="slide_21c62c51619eefee"/>
  <p:tag name="KSO_WM_UNIT_PRESET_TEXT" val="单击此处添加标题"/>
</p:tagLst>
</file>

<file path=ppt/tags/tag238.xml><?xml version="1.0" encoding="utf-8"?>
<p:tagLst xmlns:p="http://schemas.openxmlformats.org/presentationml/2006/main">
  <p:tag name="KSO_WM_SLIDE_CONTENT_ORIENTATION" val=""/>
  <p:tag name="KSO_WM_SLIDE_HAS_MASK" val="0"/>
  <p:tag name="KSO_WM_SLIDE_ITEM_CNT" val="1"/>
  <p:tag name="KSO_WM_SLIDE_TYPE" val="text"/>
  <p:tag name="KSO_WM_TEMPLATE_SUBCATEGORY" val="29"/>
  <p:tag name="KSO_WM_BEAUTIFY_FLAG" val="#wm#"/>
  <p:tag name="KSO_WM_TEMPLATE_FIGMA_ID" val="0"/>
  <p:tag name="KSO_WM_TEMPLATE_SLIDE_ID" val="slide_21c62c51619eefee"/>
</p:tagLst>
</file>

<file path=ppt/tags/tag23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2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24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24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24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24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24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24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24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项标题"/>
</p:tagLst>
</file>

<file path=ppt/tags/tag247.xml><?xml version="1.0" encoding="utf-8"?>
<p:tagLst xmlns:p="http://schemas.openxmlformats.org/presentationml/2006/main"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BEAUTIFY_FLAG" val="#wm#"/>
  <p:tag name="KSO_WM_TEMPLATE_FIGMA_ID" val="0"/>
  <p:tag name="KSO_WM_TEMPLATE_SLIDE_ID" val="slide_121cc0feefd47eb5"/>
</p:tagLst>
</file>

<file path=ppt/tags/tag24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6fc1000cdc7f98349560db897c453302f4ec8c5"/>
  <p:tag name="KSO_WM_NEWLAYOUT_GROUP_ID" val="layout_30"/>
  <p:tag name="KSO_WM_NEWLAYOUT_ID" val="slide_21c62c51619eefee"/>
  <p:tag name="KSO_WM_UNIT_PRESET_TEXT" val="单击此处添加标题"/>
</p:tagLst>
</file>

<file path=ppt/tags/tag249.xml><?xml version="1.0" encoding="utf-8"?>
<p:tagLst xmlns:p="http://schemas.openxmlformats.org/presentationml/2006/main">
  <p:tag name="KSO_WM_SLIDE_CONTENT_ORIENTATION" val=""/>
  <p:tag name="KSO_WM_SLIDE_HAS_MASK" val="0"/>
  <p:tag name="KSO_WM_SLIDE_ITEM_CNT" val="1"/>
  <p:tag name="KSO_WM_SLIDE_TYPE" val="text"/>
  <p:tag name="KSO_WM_TEMPLATE_SUBCATEGORY" val="29"/>
  <p:tag name="KSO_WM_BEAUTIFY_FLAG" val="#wm#"/>
  <p:tag name="KSO_WM_TEMPLATE_FIGMA_ID" val="0"/>
  <p:tag name="KSO_WM_TEMPLATE_SLIDE_ID" val="slide_21c62c51619eefee"/>
</p:tagLst>
</file>

<file path=ppt/tags/tag2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047ddde51b20c3a5e75cb57ca60ad7330952e610"/>
  <p:tag name="KSO_WM_NEWLAYOUT_GROUP_ID" val="layout_61"/>
  <p:tag name="KSO_WM_NEWLAYOUT_ID" val="slide_409b413e8c657a81"/>
</p:tagLst>
</file>

<file path=ppt/tags/tag25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6fc1000cdc7f98349560db897c453302f4ec8c5"/>
  <p:tag name="KSO_WM_NEWLAYOUT_GROUP_ID" val="layout_30"/>
  <p:tag name="KSO_WM_NEWLAYOUT_ID" val="slide_21c62c51619eefee"/>
  <p:tag name="KSO_WM_UNIT_PRESET_TEXT" val="单击此处添加标题"/>
</p:tagLst>
</file>

<file path=ppt/tags/tag2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252.xml><?xml version="1.0" encoding="utf-8"?>
<p:tagLst xmlns:p="http://schemas.openxmlformats.org/presentationml/2006/main">
  <p:tag name="KSO_WM_SLIDE_CONTENT_ORIENTATION" val=""/>
  <p:tag name="KSO_WM_SLIDE_HAS_MASK" val="0"/>
  <p:tag name="KSO_WM_SLIDE_ITEM_CNT" val="1"/>
  <p:tag name="KSO_WM_SLIDE_TYPE" val="text"/>
  <p:tag name="KSO_WM_TEMPLATE_SUBCATEGORY" val="29"/>
  <p:tag name="KSO_WM_BEAUTIFY_FLAG" val="#wm#"/>
  <p:tag name="KSO_WM_TEMPLATE_FIGMA_ID" val="0"/>
  <p:tag name="KSO_WM_TEMPLATE_SLIDE_ID" val="slide_21c62c51619eefee"/>
</p:tagLst>
</file>

<file path=ppt/tags/tag25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8763e43f98db1b80168f257876926cec51970148"/>
  <p:tag name="KSO_WM_NEWLAYOUT_ID" val="slide_8d1615941f9e1a55"/>
</p:tagLst>
</file>

<file path=ppt/tags/tag25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e"/>
  <p:tag name="KSO_WM_UNIT_PRESET_TEXT" val="01"/>
</p:tagLst>
</file>

<file path=ppt/tags/tag255.xml><?xml version="1.0" encoding="utf-8"?>
<p:tagLst xmlns:p="http://schemas.openxmlformats.org/presentationml/2006/main">
  <p:tag name="KSO_WM_SLIDE_CONTENT_ORIENTATION" val="center"/>
  <p:tag name="KSO_WM_SLIDE_HAS_MASK" val="0"/>
  <p:tag name="KSO_WM_SLIDE_ITEM_CNT" val="0"/>
  <p:tag name="KSO_WM_SLIDE_TYPE" val="sectionTitle"/>
  <p:tag name="KSO_WM_TEMPLATE_SUBCATEGORY" val="29"/>
  <p:tag name="KSO_WM_BEAUTIFY_FLAG" val="#wm#"/>
  <p:tag name="KSO_WM_TEMPLATE_SLIDE_ID" val="slide_8d1615941f9e1a55"/>
</p:tagLst>
</file>

<file path=ppt/tags/tag25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  <p:tag name="KSO_WM_UNIT_PRESET_TEXT" val=" "/>
</p:tagLst>
</file>

<file path=ppt/tags/tag25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25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  <p:tag name="KSO_WM_UNIT_PRESET_TEXT" val=" "/>
</p:tagLst>
</file>

<file path=ppt/tags/tag25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  <p:tag name="KSO_WM_UNIT_PRESET_TEXT" val=" "/>
</p:tagLst>
</file>

<file path=ppt/tags/tag26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2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26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2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263.xml><?xml version="1.0" encoding="utf-8"?>
<p:tagLst xmlns:p="http://schemas.openxmlformats.org/presentationml/2006/main">
  <p:tag name="KSO_WM_SLIDE_CONTENT_ORIENTATION" val=""/>
  <p:tag name="KSO_WM_SLIDE_HAS_MASK" val="0"/>
  <p:tag name="KSO_WM_SLIDE_ITEM_CNT" val="4"/>
  <p:tag name="KSO_WM_SLIDE_TYPE" val="text"/>
  <p:tag name="KSO_WM_TEMPLATE_SUBCATEGORY" val="29"/>
  <p:tag name="KSO_WM_BEAUTIFY_FLAG" val="#wm#"/>
  <p:tag name="KSO_WM_TEMPLATE_FIGMA_ID" val="0"/>
  <p:tag name="KSO_WM_TEMPLATE_SLIDE_ID" val="slide_8b1ee636ad6a2981"/>
</p:tagLst>
</file>

<file path=ppt/tags/tag264.xml><?xml version="1.0" encoding="utf-8"?>
<p:tagLst xmlns:p="http://schemas.openxmlformats.org/presentationml/2006/main">
  <p:tag name="KSO_WM_FIGMA_DECORATION_INDEX" val="18_contentModel"/>
  <p:tag name="$PH_EXT" val="2"/>
  <p:tag name="KSO_WM_BEAUTIFY_FLAG" val="#fgm#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"/>
  <p:tag name="KSO_WM_UNIT_TYPE" val="l_i"/>
  <p:tag name="KSO_WM_UNIT_PRESET_TEXT" val=" "/>
</p:tagLst>
</file>

<file path=ppt/tags/tag26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此处添加项标题"/>
</p:tagLst>
</file>

<file path=ppt/tags/tag266.xml><?xml version="1.0" encoding="utf-8"?>
<p:tagLst xmlns:p="http://schemas.openxmlformats.org/presentationml/2006/main">
  <p:tag name="KSO_WM_SLIDE_CONTENT_ORIENTATION" val=""/>
  <p:tag name="KSO_WM_SLIDE_HAS_MASK" val="0"/>
  <p:tag name="KSO_WM_SLIDE_ITEM_CNT" val="1"/>
  <p:tag name="KSO_WM_SLIDE_TYPE" val="text"/>
  <p:tag name="KSO_WM_TEMPLATE_SUBCATEGORY" val="29"/>
  <p:tag name="KSO_WM_BEAUTIFY_FLAG" val="#wm#"/>
  <p:tag name="KSO_WM_TEMPLATE_FIGMA_ID" val="0"/>
  <p:tag name="KSO_WM_TEMPLATE_SLIDE_ID" val="slide_e710c97e57963add"/>
</p:tagLst>
</file>

<file path=ppt/tags/tag267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6fc1000cdc7f98349560db897c453302f4ec8c5"/>
  <p:tag name="KSO_WM_NEWLAYOUT_GROUP_ID" val="layout_30"/>
  <p:tag name="KSO_WM_NEWLAYOUT_ID" val="slide_21c62c51619eefee"/>
  <p:tag name="KSO_WM_UNIT_PRESET_TEXT" val="单击此处添加标题"/>
</p:tagLst>
</file>

<file path=ppt/tags/tag2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  <p:tag name="KSO_WM_UNIT_PRESET_TEXT" val="单击添加项标题"/>
</p:tagLst>
</file>

<file path=ppt/tags/tag26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6fc1000cdc7f98349560db897c453302f4ec8c5"/>
  <p:tag name="KSO_WM_NEWLAYOUT_GROUP_ID" val="layout_30"/>
  <p:tag name="KSO_WM_NEWLAYOUT_ID" val="slide_21c62c51619eefee"/>
  <p:tag name="KSO_WM_UNIT_PRESET_TEXT" val="单击此处添加标题"/>
</p:tagLst>
</file>

<file path=ppt/tags/tag27.xml><?xml version="1.0" encoding="utf-8"?>
<p:tagLst xmlns:p="http://schemas.openxmlformats.org/presentationml/2006/main">
  <p:tag name="KSO_WM_FIGMA_DECORATION_INDEX" val="17_contentModel"/>
  <p:tag name="$PH_EXT" val="2"/>
  <p:tag name="KSO_WM_BEAUTIFY_FLAG" val="#fgm#"/>
  <p:tag name="KSO_WM_FIGMA_FLAG" val="#fgm#"/>
  <p:tag name="KSO_WM_SYNC_SLIDE_TEXT" val="1"/>
  <p:tag name="KSO_WM_UNIT_INDEX" val="1_1"/>
  <p:tag name="KSO_WM_UNIT_TYPE" val="l_i"/>
</p:tagLst>
</file>

<file path=ppt/tags/tag270.xml><?xml version="1.0" encoding="utf-8"?>
<p:tagLst xmlns:p="http://schemas.openxmlformats.org/presentationml/2006/main">
  <p:tag name="KSO_WM_SLIDE_CONTENT_ORIENTATION" val=""/>
  <p:tag name="KSO_WM_SLIDE_HAS_MASK" val="0"/>
  <p:tag name="KSO_WM_SLIDE_ITEM_CNT" val="1"/>
  <p:tag name="KSO_WM_SLIDE_TYPE" val="text"/>
  <p:tag name="KSO_WM_TEMPLATE_SUBCATEGORY" val="29"/>
  <p:tag name="KSO_WM_BEAUTIFY_FLAG" val="#wm#"/>
  <p:tag name="KSO_WM_TEMPLATE_FIGMA_ID" val="0"/>
  <p:tag name="KSO_WM_TEMPLATE_SLIDE_ID" val="slide_21c62c51619eefee"/>
</p:tagLst>
</file>

<file path=ppt/tags/tag271.xml><?xml version="1.0" encoding="utf-8"?>
<p:tagLst xmlns:p="http://schemas.openxmlformats.org/presentationml/2006/main">
  <p:tag name="KSO_WM_SLIDE_TYPE" val="endPage"/>
  <p:tag name="KSO_WM_BEAUTIFY_FLAG" val="#wm#"/>
  <p:tag name="KSO_WM_TEMPLATE_SUBCATEGORY" val="29"/>
  <p:tag name="KSO_WM_AI_TEMPLATE_TYPE" val="aiCover"/>
</p:tagLst>
</file>

<file path=ppt/tags/tag2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2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30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807d9dece942b14e6dfb9d3999249a285a6ba6c9"/>
  <p:tag name="KSO_WM_NEWLAYOUT_GROUP_ID" val="layout_10021"/>
  <p:tag name="KSO_WM_NEWLAYOUT_ID" val="slide_8b1ee636ad6a2981"/>
</p:tagLst>
</file>

<file path=ppt/tags/tag3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f"/>
</p:tagLst>
</file>

<file path=ppt/tags/tag32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3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3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35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3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3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38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3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4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4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4_1"/>
  <p:tag name="KSO_WM_UNIT_TYPE" val="l_h_i"/>
</p:tagLst>
</file>

<file path=ppt/tags/tag4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4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44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6fc1000cdc7f98349560db897c453302f4ec8c5"/>
  <p:tag name="KSO_WM_NEWLAYOUT_GROUP_ID" val="layout_30"/>
  <p:tag name="KSO_WM_NEWLAYOUT_ID" val="slide_21c62c51619eefee"/>
</p:tagLst>
</file>

<file path=ppt/tags/tag4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46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4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4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e9b9ae4755f2cb07f7c05a88d943ecb1254a87cf"/>
  <p:tag name="KSO_WM_NEWLAYOUT_GROUP_ID" val="layout_26"/>
  <p:tag name="KSO_WM_NEWLAYOUT_ID" val="slide_121cc0feefd47eb5"/>
</p:tagLst>
</file>

<file path=ppt/tags/tag49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1_1"/>
  <p:tag name="KSO_WM_UNIT_TYPE" val="l_h_i"/>
</p:tagLst>
</file>

<file path=ppt/tags/tag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5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5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5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53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5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5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5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57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3_1"/>
  <p:tag name="KSO_WM_UNIT_TYPE" val="l_h_i"/>
</p:tagLst>
</file>

<file path=ppt/tags/tag5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5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6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2_1"/>
  <p:tag name="KSO_WM_UNIT_TYPE" val="l_h_i"/>
</p:tagLst>
</file>

<file path=ppt/tags/tag6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61.xml><?xml version="1.0" encoding="utf-8"?>
<p:tagLst xmlns:p="http://schemas.openxmlformats.org/presentationml/2006/main">
  <p:tag name="KSO_WM_FIGMA_DECORATION_INDEX" val="18"/>
  <p:tag name="$PH_EXT" val="2"/>
  <p:tag name="KSO_WM_BEAUTIFY_FLAG" val="#fgm#"/>
  <p:tag name="KSO_WM_DIAGRAM_GROUP_CODE" val="1"/>
  <p:tag name="KSO_WM_FIGMA_FLAG" val="#fgm#"/>
  <p:tag name="KSO_WM_SHAPE_BGTYPE" val="lt2"/>
  <p:tag name="KSO_WM_SHAPE_BRIGHT_DATA" val="[{&quot;dk1&quot;:-60,&quot;dk2&quot;:-50,&quot;lt1&quot;:90,&quot;lt2&quot;:100},{&quot;dk1&quot;:-60,&quot;dk2&quot;:-50,&quot;lt1&quot;:90,&quot;lt2&quot;:100}]"/>
  <p:tag name="KSO_WM_SHAPE_UPDATE_BRIGHT" val="1"/>
  <p:tag name="KSO_WM_SYNC_SLIDE_TEXT" val="1"/>
  <p:tag name="KSO_WM_UNIT_INDEX" val="1_4_1"/>
  <p:tag name="KSO_WM_UNIT_TYPE" val="l_h_i"/>
</p:tagLst>
</file>

<file path=ppt/tags/tag6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6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6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65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162050666982c148bb8aa588060f31d9b7d9ac9"/>
  <p:tag name="KSO_WM_NEWLAYOUT_GROUP_ID" val="layout_10009"/>
  <p:tag name="KSO_WM_NEWLAYOUT_ID" val="slide_db762ae2968a538b"/>
</p:tagLst>
</file>

<file path=ppt/tags/tag6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</p:tagLst>
</file>

<file path=ppt/tags/tag6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6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6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</p:tagLst>
</file>

<file path=ppt/tags/tag7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7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7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d"/>
</p:tagLst>
</file>

<file path=ppt/tags/tag7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7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f"/>
</p:tagLst>
</file>

<file path=ppt/tags/tag7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d"/>
</p:tagLst>
</file>

<file path=ppt/tags/tag7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7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f"/>
</p:tagLst>
</file>

<file path=ppt/tags/tag78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a"/>
  <p:tag name="KSO_WM_LAYOUT_CHECK_HASH" val="dd925d7134bbd376386a75251c291a3732c15b27"/>
  <p:tag name="KSO_WM_NEWLAYOUT_GROUP_ID" val="layout_6"/>
  <p:tag name="KSO_WM_NEWLAYOUT_ID" val="slide_d509eba95f9a5aeb"/>
</p:tagLst>
</file>

<file path=ppt/tags/tag79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</p:tagLst>
</file>

<file path=ppt/tags/tag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80.xml><?xml version="1.0" encoding="utf-8"?>
<p:tagLst xmlns:p="http://schemas.openxmlformats.org/presentationml/2006/main">
  <p:tag name="KSO_WM_FIGMA_DECORATION_INDEX" val="19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1"/>
  <p:tag name="KSO_WM_UNIT_TYPE" val="l_h_i"/>
</p:tagLst>
</file>

<file path=ppt/tags/tag8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f"/>
</p:tagLst>
</file>

<file path=ppt/tags/tag82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b"/>
</p:tagLst>
</file>

<file path=ppt/tags/tag83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EXT_TYPE" val="1"/>
  <p:tag name="KSO_WM_UNIT_TYPE" val="a"/>
  <p:tag name="KSO_WM_LAYOUT_CHECK_HASH" val="47ef136e86fd8847f9ca8dc5f919c7a3c66526af"/>
  <p:tag name="KSO_WM_NEWLAYOUT_GROUP_ID" val="layout_1-5"/>
  <p:tag name="KSO_WM_NEWLAYOUT_ID" val="slide_cea45c27deb23863"/>
</p:tagLst>
</file>

<file path=ppt/tags/tag8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SUBTYPE" val="d"/>
  <p:tag name="KSO_WM_UNIT_TYPE" val="l_h_i"/>
</p:tagLst>
</file>

<file path=ppt/tags/tag85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1_2"/>
  <p:tag name="KSO_WM_UNIT_TYPE" val="l_h_i"/>
</p:tagLst>
</file>

<file path=ppt/tags/tag8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a"/>
</p:tagLst>
</file>

<file path=ppt/tags/tag87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SUBTYPE" val="d"/>
  <p:tag name="KSO_WM_UNIT_TYPE" val="l_h_i"/>
</p:tagLst>
</file>

<file path=ppt/tags/tag88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2_2"/>
  <p:tag name="KSO_WM_UNIT_TYPE" val="l_h_i"/>
</p:tagLst>
</file>

<file path=ppt/tags/tag8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a"/>
</p:tagLst>
</file>

<file path=ppt/tags/tag9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f"/>
</p:tagLst>
</file>

<file path=ppt/tags/tag90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SUBTYPE" val="d"/>
  <p:tag name="KSO_WM_UNIT_TYPE" val="l_h_i"/>
</p:tagLst>
</file>

<file path=ppt/tags/tag91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3_2"/>
  <p:tag name="KSO_WM_UNIT_TYPE" val="l_h_i"/>
</p:tagLst>
</file>

<file path=ppt/tags/tag9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3_1"/>
  <p:tag name="KSO_WM_UNIT_TYPE" val="l_h_a"/>
</p:tagLst>
</file>

<file path=ppt/tags/tag9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SUBTYPE" val="d"/>
  <p:tag name="KSO_WM_UNIT_TYPE" val="l_h_i"/>
</p:tagLst>
</file>

<file path=ppt/tags/tag94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4_2"/>
  <p:tag name="KSO_WM_UNIT_TYPE" val="l_h_i"/>
</p:tagLst>
</file>

<file path=ppt/tags/tag9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4_1"/>
  <p:tag name="KSO_WM_UNIT_TYPE" val="l_h_a"/>
</p:tagLst>
</file>

<file path=ppt/tags/tag9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SUBTYPE" val="d"/>
  <p:tag name="KSO_WM_UNIT_TYPE" val="l_h_i"/>
</p:tagLst>
</file>

<file path=ppt/tags/tag97.xml><?xml version="1.0" encoding="utf-8"?>
<p:tagLst xmlns:p="http://schemas.openxmlformats.org/presentationml/2006/main">
  <p:tag name="KSO_WM_FIGMA_DECORATION_INDEX" val="25"/>
  <p:tag name="$PH_EXT" val="2"/>
  <p:tag name="KSO_WM_BEAUTIFY_FLAG" val="#fgm#"/>
  <p:tag name="KSO_WM_DIAGRAM_GROUP_CODE" val="1"/>
  <p:tag name="KSO_WM_FIGMA_FLAG" val="#fgm#"/>
  <p:tag name="KSO_WM_SYNC_SLIDE_TEXT" val="1"/>
  <p:tag name="KSO_WM_UNIT_INDEX" val="1_5_2"/>
  <p:tag name="KSO_WM_UNIT_TYPE" val="l_h_i"/>
</p:tagLst>
</file>

<file path=ppt/tags/tag98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5_1"/>
  <p:tag name="KSO_WM_UNIT_TYPE" val="l_h_a"/>
</p:tagLst>
</file>

<file path=ppt/tags/tag99.xml><?xml version="1.0" encoding="utf-8"?>
<p:tagLst xmlns:p="http://schemas.openxmlformats.org/presentationml/2006/main">
  <p:tag name="KSO_WM_BEAUTIFY_FLAG" val="#wm#"/>
  <p:tag name="KSO_WM_UNIT_TYPE" val="a"/>
  <p:tag name="KSO_WM_UNIT_INDEX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PS">
  <a:themeElements>
    <a:clrScheme name="">
      <a:dk1>
        <a:srgbClr val="000000"/>
      </a:dk1>
      <a:lt1>
        <a:srgbClr val="FFFFFF"/>
      </a:lt1>
      <a:dk2>
        <a:srgbClr val="141311"/>
      </a:dk2>
      <a:lt2>
        <a:srgbClr val="F0EFEE"/>
      </a:lt2>
      <a:accent1>
        <a:srgbClr val="666057"/>
      </a:accent1>
      <a:accent2>
        <a:srgbClr val="7E7973"/>
      </a:accent2>
      <a:accent3>
        <a:srgbClr val="666057"/>
      </a:accent3>
      <a:accent4>
        <a:srgbClr val="7E7973"/>
      </a:accent4>
      <a:accent5>
        <a:srgbClr val="666057"/>
      </a:accent5>
      <a:accent6>
        <a:srgbClr val="7E7973"/>
      </a:accent6>
      <a:hlink>
        <a:srgbClr val="0026E5"/>
      </a:hlink>
      <a:folHlink>
        <a:srgbClr val="7E1FAD"/>
      </a:folHlink>
    </a:clrScheme>
    <a:fontScheme name="">
      <a:majorFont>
        <a:latin typeface="MiSans Medium"/>
        <a:ea typeface="MiSans Medium"/>
        <a:cs typeface=""/>
      </a:majorFont>
      <a:minorFont>
        <a:latin typeface="MiSans Normal"/>
        <a:ea typeface="MiSans Normal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2996</Words>
  <Application>WPS 演示</Application>
  <PresentationFormat>宽屏</PresentationFormat>
  <Paragraphs>148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46" baseType="lpstr">
      <vt:lpstr>Arial</vt:lpstr>
      <vt:lpstr>宋体</vt:lpstr>
      <vt:lpstr>Wingdings</vt:lpstr>
      <vt:lpstr>DejaVu Sans</vt:lpstr>
      <vt:lpstr>微软雅黑</vt:lpstr>
      <vt:lpstr>仓耳玄三03 W03</vt:lpstr>
      <vt:lpstr>华文中宋</vt:lpstr>
      <vt:lpstr>印品清版宋 细体</vt:lpstr>
      <vt:lpstr>方正书宋_GBK</vt:lpstr>
      <vt:lpstr>华文细黑</vt:lpstr>
      <vt:lpstr>文泉驿微米黑</vt:lpstr>
      <vt:lpstr>仓耳渔阳体 W05</vt:lpstr>
      <vt:lpstr>Noto Serif CJK JP</vt:lpstr>
      <vt:lpstr>方正黑体_GBK</vt:lpstr>
      <vt:lpstr>Mongolian Baiti</vt:lpstr>
      <vt:lpstr>楷体</vt:lpstr>
      <vt:lpstr>思源黑体 CN Light</vt:lpstr>
      <vt:lpstr>黑体</vt:lpstr>
      <vt:lpstr>MiSans Normal</vt:lpstr>
      <vt:lpstr>宋体</vt:lpstr>
      <vt:lpstr>Arial Unicode MS</vt:lpstr>
      <vt:lpstr>MiSans Medium</vt:lpstr>
      <vt:lpstr>Calibri</vt:lpstr>
      <vt:lpstr>方正楷体_GBK</vt:lpstr>
      <vt:lpstr>Noto Sans CJK JP Bold</vt:lpstr>
      <vt:lpstr>国标宋体-超大字符集</vt:lpstr>
      <vt:lpstr>国标楷体</vt:lpstr>
      <vt:lpstr>国标宋体</vt:lpstr>
      <vt:lpstr>Office 主题</vt:lpstr>
      <vt:lpstr>WPS</vt:lpstr>
      <vt:lpstr>PowerPoint 演示文稿</vt:lpstr>
      <vt:lpstr>PowerPoint 演示文稿</vt:lpstr>
      <vt:lpstr>PowerPoint 演示文稿</vt:lpstr>
      <vt:lpstr>PowerPoint 演示文稿</vt:lpstr>
      <vt:lpstr>根据看到的内容，进一步分析画面，作者如何把这些内容有主次、段落的安排在画面上的，也就是“怎么画的”？如何呈现出来的？</vt:lpstr>
      <vt:lpstr>PowerPoint 演示文稿</vt:lpstr>
      <vt:lpstr>解释</vt:lpstr>
      <vt:lpstr>根据描述和分析，结合自身知识储备，推断作品想要表达的内容：</vt:lpstr>
      <vt:lpstr>PowerPoint 演示文稿</vt:lpstr>
      <vt:lpstr>作者相关信息：</vt:lpstr>
      <vt:lpstr>作品成就：</vt:lpstr>
      <vt:lpstr>评价</vt:lpstr>
      <vt:lpstr>PowerPoint 演示文稿</vt:lpstr>
      <vt:lpstr>PowerPoint 演示文稿</vt:lpstr>
      <vt:lpstr>名人评价：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观看之道与图像之美  ——鉴赏“四步法”应用</dc:title>
  <dc:creator/>
  <cp:lastModifiedBy>WPS_1654216877</cp:lastModifiedBy>
  <cp:revision>65</cp:revision>
  <dcterms:created xsi:type="dcterms:W3CDTF">2025-12-15T09:54:44Z</dcterms:created>
  <dcterms:modified xsi:type="dcterms:W3CDTF">2025-12-15T09:54:44Z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2052-11.8.2.1132</vt:lpwstr>
  </property>
  <property fmtid="{D5CDD505-2E9C-101B-9397-08002B2CF9AE}" pid="3" name="ICV">
    <vt:lpwstr>35C16AE130CDF2D32AAC3F69D48E0425</vt:lpwstr>
  </property>
</Properties>
</file>